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71" r:id="rId9"/>
    <p:sldId id="274" r:id="rId10"/>
    <p:sldId id="272" r:id="rId11"/>
    <p:sldId id="273" r:id="rId12"/>
    <p:sldId id="258" r:id="rId13"/>
    <p:sldId id="276" r:id="rId14"/>
    <p:sldId id="259" r:id="rId15"/>
    <p:sldId id="262" r:id="rId16"/>
    <p:sldId id="265" r:id="rId17"/>
    <p:sldId id="264" r:id="rId18"/>
    <p:sldId id="263" r:id="rId19"/>
    <p:sldId id="260" r:id="rId20"/>
    <p:sldId id="261"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E9E9B-0C5A-40C6-BB97-C2C3E915F268}" v="130" dt="2022-11-19T17:09:2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78" autoAdjust="0"/>
  </p:normalViewPr>
  <p:slideViewPr>
    <p:cSldViewPr snapToGrid="0">
      <p:cViewPr varScale="1">
        <p:scale>
          <a:sx n="54" d="100"/>
          <a:sy n="54" d="100"/>
        </p:scale>
        <p:origin x="53" y="8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Williams" userId="da9f45650a89b40b" providerId="LiveId" clId="{D4DE9E9B-0C5A-40C6-BB97-C2C3E915F268}"/>
    <pc:docChg chg="undo custSel addSld delSld modSld sldOrd">
      <pc:chgData name="Mona Williams" userId="da9f45650a89b40b" providerId="LiveId" clId="{D4DE9E9B-0C5A-40C6-BB97-C2C3E915F268}" dt="2022-12-02T18:44:36.599" v="2546" actId="20577"/>
      <pc:docMkLst>
        <pc:docMk/>
      </pc:docMkLst>
      <pc:sldChg chg="addSp modSp mod">
        <pc:chgData name="Mona Williams" userId="da9f45650a89b40b" providerId="LiveId" clId="{D4DE9E9B-0C5A-40C6-BB97-C2C3E915F268}" dt="2022-11-16T21:29:37.196" v="1935"/>
        <pc:sldMkLst>
          <pc:docMk/>
          <pc:sldMk cId="368152379" sldId="256"/>
        </pc:sldMkLst>
        <pc:spChg chg="mod">
          <ac:chgData name="Mona Williams" userId="da9f45650a89b40b" providerId="LiveId" clId="{D4DE9E9B-0C5A-40C6-BB97-C2C3E915F268}" dt="2022-11-16T21:29:37.196" v="1935"/>
          <ac:spMkLst>
            <pc:docMk/>
            <pc:sldMk cId="368152379" sldId="256"/>
            <ac:spMk id="2" creationId="{1A2386EE-1567-2500-FC69-446C8211A6FC}"/>
          </ac:spMkLst>
        </pc:spChg>
        <pc:spChg chg="mod">
          <ac:chgData name="Mona Williams" userId="da9f45650a89b40b" providerId="LiveId" clId="{D4DE9E9B-0C5A-40C6-BB97-C2C3E915F268}" dt="2022-11-16T21:29:37.196" v="1935"/>
          <ac:spMkLst>
            <pc:docMk/>
            <pc:sldMk cId="368152379" sldId="256"/>
            <ac:spMk id="3" creationId="{6818C109-070D-7261-B900-246672279FFE}"/>
          </ac:spMkLst>
        </pc:spChg>
        <pc:picChg chg="mod">
          <ac:chgData name="Mona Williams" userId="da9f45650a89b40b" providerId="LiveId" clId="{D4DE9E9B-0C5A-40C6-BB97-C2C3E915F268}" dt="2022-11-16T21:27:47.905" v="1927" actId="1076"/>
          <ac:picMkLst>
            <pc:docMk/>
            <pc:sldMk cId="368152379" sldId="256"/>
            <ac:picMk id="4" creationId="{D8EF0C5C-BB93-DB43-3F16-A37EBC58E8CC}"/>
          </ac:picMkLst>
        </pc:picChg>
        <pc:picChg chg="add mod">
          <ac:chgData name="Mona Williams" userId="da9f45650a89b40b" providerId="LiveId" clId="{D4DE9E9B-0C5A-40C6-BB97-C2C3E915F268}" dt="2022-11-16T20:21:09.267" v="383" actId="571"/>
          <ac:picMkLst>
            <pc:docMk/>
            <pc:sldMk cId="368152379" sldId="256"/>
            <ac:picMk id="5" creationId="{C5B1ACEB-7A2E-18E0-6BDD-BEAA3B2484FE}"/>
          </ac:picMkLst>
        </pc:picChg>
        <pc:picChg chg="add mod">
          <ac:chgData name="Mona Williams" userId="da9f45650a89b40b" providerId="LiveId" clId="{D4DE9E9B-0C5A-40C6-BB97-C2C3E915F268}" dt="2022-11-16T20:21:25.416" v="385" actId="571"/>
          <ac:picMkLst>
            <pc:docMk/>
            <pc:sldMk cId="368152379" sldId="256"/>
            <ac:picMk id="6" creationId="{555B223D-B37E-5F57-8415-DB51B8545BAC}"/>
          </ac:picMkLst>
        </pc:picChg>
      </pc:sldChg>
      <pc:sldChg chg="modSp mod">
        <pc:chgData name="Mona Williams" userId="da9f45650a89b40b" providerId="LiveId" clId="{D4DE9E9B-0C5A-40C6-BB97-C2C3E915F268}" dt="2022-11-16T22:14:15.541" v="2340" actId="20577"/>
        <pc:sldMkLst>
          <pc:docMk/>
          <pc:sldMk cId="3550425394" sldId="257"/>
        </pc:sldMkLst>
        <pc:spChg chg="mod">
          <ac:chgData name="Mona Williams" userId="da9f45650a89b40b" providerId="LiveId" clId="{D4DE9E9B-0C5A-40C6-BB97-C2C3E915F268}" dt="2022-11-16T21:29:37.196" v="1935"/>
          <ac:spMkLst>
            <pc:docMk/>
            <pc:sldMk cId="3550425394" sldId="257"/>
            <ac:spMk id="2" creationId="{AB4165BB-67F7-D337-B0FF-2AE3CF839070}"/>
          </ac:spMkLst>
        </pc:spChg>
        <pc:spChg chg="mod">
          <ac:chgData name="Mona Williams" userId="da9f45650a89b40b" providerId="LiveId" clId="{D4DE9E9B-0C5A-40C6-BB97-C2C3E915F268}" dt="2022-11-16T22:14:15.541" v="2340" actId="20577"/>
          <ac:spMkLst>
            <pc:docMk/>
            <pc:sldMk cId="3550425394" sldId="257"/>
            <ac:spMk id="3" creationId="{B6591FFA-A158-C8B5-F53B-1B0B63C85EA8}"/>
          </ac:spMkLst>
        </pc:spChg>
        <pc:picChg chg="mod">
          <ac:chgData name="Mona Williams" userId="da9f45650a89b40b" providerId="LiveId" clId="{D4DE9E9B-0C5A-40C6-BB97-C2C3E915F268}" dt="2022-11-16T19:47:03.446" v="193" actId="1076"/>
          <ac:picMkLst>
            <pc:docMk/>
            <pc:sldMk cId="3550425394" sldId="257"/>
            <ac:picMk id="4" creationId="{739EBCF4-B6EB-0EBF-EADB-A979B399C493}"/>
          </ac:picMkLst>
        </pc:picChg>
      </pc:sldChg>
      <pc:sldChg chg="addSp modSp new mod">
        <pc:chgData name="Mona Williams" userId="da9f45650a89b40b" providerId="LiveId" clId="{D4DE9E9B-0C5A-40C6-BB97-C2C3E915F268}" dt="2022-11-17T00:10:24.040" v="2481" actId="6549"/>
        <pc:sldMkLst>
          <pc:docMk/>
          <pc:sldMk cId="2769047861" sldId="258"/>
        </pc:sldMkLst>
        <pc:spChg chg="mod">
          <ac:chgData name="Mona Williams" userId="da9f45650a89b40b" providerId="LiveId" clId="{D4DE9E9B-0C5A-40C6-BB97-C2C3E915F268}" dt="2022-11-16T21:54:57.009" v="1986" actId="20577"/>
          <ac:spMkLst>
            <pc:docMk/>
            <pc:sldMk cId="2769047861" sldId="258"/>
            <ac:spMk id="2" creationId="{92602EE7-AB88-1135-42C6-90AE16D13A80}"/>
          </ac:spMkLst>
        </pc:spChg>
        <pc:spChg chg="mod">
          <ac:chgData name="Mona Williams" userId="da9f45650a89b40b" providerId="LiveId" clId="{D4DE9E9B-0C5A-40C6-BB97-C2C3E915F268}" dt="2022-11-17T00:10:24.040" v="2481" actId="6549"/>
          <ac:spMkLst>
            <pc:docMk/>
            <pc:sldMk cId="2769047861" sldId="258"/>
            <ac:spMk id="3" creationId="{8C6A885D-40FF-BFAC-F445-9936BE199C07}"/>
          </ac:spMkLst>
        </pc:spChg>
        <pc:picChg chg="add mod">
          <ac:chgData name="Mona Williams" userId="da9f45650a89b40b" providerId="LiveId" clId="{D4DE9E9B-0C5A-40C6-BB97-C2C3E915F268}" dt="2022-11-16T21:28:15.450" v="1928"/>
          <ac:picMkLst>
            <pc:docMk/>
            <pc:sldMk cId="2769047861" sldId="258"/>
            <ac:picMk id="4" creationId="{73D94016-1F74-4D5A-5EAD-0EB7658AD1BE}"/>
          </ac:picMkLst>
        </pc:picChg>
      </pc:sldChg>
      <pc:sldChg chg="addSp delSp modSp new mod chgLayout">
        <pc:chgData name="Mona Williams" userId="da9f45650a89b40b" providerId="LiveId" clId="{D4DE9E9B-0C5A-40C6-BB97-C2C3E915F268}" dt="2022-11-16T21:29:37.196" v="1935"/>
        <pc:sldMkLst>
          <pc:docMk/>
          <pc:sldMk cId="2009878564" sldId="259"/>
        </pc:sldMkLst>
        <pc:spChg chg="del">
          <ac:chgData name="Mona Williams" userId="da9f45650a89b40b" providerId="LiveId" clId="{D4DE9E9B-0C5A-40C6-BB97-C2C3E915F268}" dt="2022-11-16T20:41:02.513" v="399" actId="700"/>
          <ac:spMkLst>
            <pc:docMk/>
            <pc:sldMk cId="2009878564" sldId="259"/>
            <ac:spMk id="2" creationId="{CA80190D-0278-F8B8-7D35-67294EC47B28}"/>
          </ac:spMkLst>
        </pc:spChg>
        <pc:spChg chg="del">
          <ac:chgData name="Mona Williams" userId="da9f45650a89b40b" providerId="LiveId" clId="{D4DE9E9B-0C5A-40C6-BB97-C2C3E915F268}" dt="2022-11-16T20:41:02.513" v="399" actId="700"/>
          <ac:spMkLst>
            <pc:docMk/>
            <pc:sldMk cId="2009878564" sldId="259"/>
            <ac:spMk id="3" creationId="{0103DD4C-0D3B-F4DD-6FD8-3593E3A2C1EA}"/>
          </ac:spMkLst>
        </pc:spChg>
        <pc:spChg chg="add mod">
          <ac:chgData name="Mona Williams" userId="da9f45650a89b40b" providerId="LiveId" clId="{D4DE9E9B-0C5A-40C6-BB97-C2C3E915F268}" dt="2022-11-16T20:40:03.942" v="398" actId="571"/>
          <ac:spMkLst>
            <pc:docMk/>
            <pc:sldMk cId="2009878564" sldId="259"/>
            <ac:spMk id="4" creationId="{17F4C40F-97EC-BA77-88EB-2629408B54BA}"/>
          </ac:spMkLst>
        </pc:spChg>
        <pc:spChg chg="add mod ord">
          <ac:chgData name="Mona Williams" userId="da9f45650a89b40b" providerId="LiveId" clId="{D4DE9E9B-0C5A-40C6-BB97-C2C3E915F268}" dt="2022-11-16T21:29:37.196" v="1935"/>
          <ac:spMkLst>
            <pc:docMk/>
            <pc:sldMk cId="2009878564" sldId="259"/>
            <ac:spMk id="5" creationId="{CCA9CCEC-5FA7-0EA2-5949-7FB53A95D242}"/>
          </ac:spMkLst>
        </pc:spChg>
        <pc:spChg chg="add mod ord">
          <ac:chgData name="Mona Williams" userId="da9f45650a89b40b" providerId="LiveId" clId="{D4DE9E9B-0C5A-40C6-BB97-C2C3E915F268}" dt="2022-11-16T21:29:37.196" v="1935"/>
          <ac:spMkLst>
            <pc:docMk/>
            <pc:sldMk cId="2009878564" sldId="259"/>
            <ac:spMk id="6" creationId="{25896ACB-6F18-20CF-790F-2E6B8D9884CC}"/>
          </ac:spMkLst>
        </pc:spChg>
        <pc:picChg chg="add mod">
          <ac:chgData name="Mona Williams" userId="da9f45650a89b40b" providerId="LiveId" clId="{D4DE9E9B-0C5A-40C6-BB97-C2C3E915F268}" dt="2022-11-16T21:28:27.687" v="1929"/>
          <ac:picMkLst>
            <pc:docMk/>
            <pc:sldMk cId="2009878564" sldId="259"/>
            <ac:picMk id="2" creationId="{7901EE86-3DD4-298B-253B-9BC7E867B81A}"/>
          </ac:picMkLst>
        </pc:picChg>
      </pc:sldChg>
      <pc:sldChg chg="addSp delSp modSp new mod ord modClrScheme chgLayout">
        <pc:chgData name="Mona Williams" userId="da9f45650a89b40b" providerId="LiveId" clId="{D4DE9E9B-0C5A-40C6-BB97-C2C3E915F268}" dt="2022-11-19T17:09:22.880" v="2544"/>
        <pc:sldMkLst>
          <pc:docMk/>
          <pc:sldMk cId="3726933118" sldId="260"/>
        </pc:sldMkLst>
        <pc:spChg chg="del mod ord">
          <ac:chgData name="Mona Williams" userId="da9f45650a89b40b" providerId="LiveId" clId="{D4DE9E9B-0C5A-40C6-BB97-C2C3E915F268}" dt="2022-11-16T22:03:02.275" v="2291" actId="700"/>
          <ac:spMkLst>
            <pc:docMk/>
            <pc:sldMk cId="3726933118" sldId="260"/>
            <ac:spMk id="2" creationId="{902B687B-2BDE-626C-598E-295BDAA56904}"/>
          </ac:spMkLst>
        </pc:spChg>
        <pc:spChg chg="del mod ord">
          <ac:chgData name="Mona Williams" userId="da9f45650a89b40b" providerId="LiveId" clId="{D4DE9E9B-0C5A-40C6-BB97-C2C3E915F268}" dt="2022-11-16T22:03:02.275" v="2291" actId="700"/>
          <ac:spMkLst>
            <pc:docMk/>
            <pc:sldMk cId="3726933118" sldId="260"/>
            <ac:spMk id="3" creationId="{A6DAC5A4-56F4-BBD5-EACB-EDA4B672DDFA}"/>
          </ac:spMkLst>
        </pc:spChg>
        <pc:spChg chg="add mod ord">
          <ac:chgData name="Mona Williams" userId="da9f45650a89b40b" providerId="LiveId" clId="{D4DE9E9B-0C5A-40C6-BB97-C2C3E915F268}" dt="2022-11-16T23:30:56.181" v="2355" actId="700"/>
          <ac:spMkLst>
            <pc:docMk/>
            <pc:sldMk cId="3726933118" sldId="260"/>
            <ac:spMk id="4" creationId="{D57AC22F-1D6F-4E2C-EE74-F356B28607E2}"/>
          </ac:spMkLst>
        </pc:spChg>
        <pc:spChg chg="add del mod ord">
          <ac:chgData name="Mona Williams" userId="da9f45650a89b40b" providerId="LiveId" clId="{D4DE9E9B-0C5A-40C6-BB97-C2C3E915F268}" dt="2022-11-16T22:03:24.808" v="2315" actId="478"/>
          <ac:spMkLst>
            <pc:docMk/>
            <pc:sldMk cId="3726933118" sldId="260"/>
            <ac:spMk id="5" creationId="{8E9A902A-06FC-AC82-1E70-4B90DD606744}"/>
          </ac:spMkLst>
        </pc:spChg>
        <pc:grpChg chg="del mod">
          <ac:chgData name="Mona Williams" userId="da9f45650a89b40b" providerId="LiveId" clId="{D4DE9E9B-0C5A-40C6-BB97-C2C3E915F268}" dt="2022-11-16T23:28:58.741" v="2346"/>
          <ac:grpSpMkLst>
            <pc:docMk/>
            <pc:sldMk cId="3726933118" sldId="260"/>
            <ac:grpSpMk id="9" creationId="{BBAF953A-DC3C-1146-4A12-E82A76E93E53}"/>
          </ac:grpSpMkLst>
        </pc:grpChg>
        <pc:grpChg chg="del mod">
          <ac:chgData name="Mona Williams" userId="da9f45650a89b40b" providerId="LiveId" clId="{D4DE9E9B-0C5A-40C6-BB97-C2C3E915F268}" dt="2022-11-19T17:08:08.279" v="2513"/>
          <ac:grpSpMkLst>
            <pc:docMk/>
            <pc:sldMk cId="3726933118" sldId="260"/>
            <ac:grpSpMk id="11" creationId="{3C297105-D8C1-A628-B6C3-62AB00C4C5A4}"/>
          </ac:grpSpMkLst>
        </pc:grpChg>
        <pc:grpChg chg="del mod">
          <ac:chgData name="Mona Williams" userId="da9f45650a89b40b" providerId="LiveId" clId="{D4DE9E9B-0C5A-40C6-BB97-C2C3E915F268}" dt="2022-11-16T23:29:43.070" v="2353"/>
          <ac:grpSpMkLst>
            <pc:docMk/>
            <pc:sldMk cId="3726933118" sldId="260"/>
            <ac:grpSpMk id="13" creationId="{8BFA715B-A8C9-6B22-84BA-AC8A2AA03662}"/>
          </ac:grpSpMkLst>
        </pc:grpChg>
        <pc:grpChg chg="del mod">
          <ac:chgData name="Mona Williams" userId="da9f45650a89b40b" providerId="LiveId" clId="{D4DE9E9B-0C5A-40C6-BB97-C2C3E915F268}" dt="2022-11-19T17:08:09.757" v="2516"/>
          <ac:grpSpMkLst>
            <pc:docMk/>
            <pc:sldMk cId="3726933118" sldId="260"/>
            <ac:grpSpMk id="18" creationId="{0350634B-ABF3-B11C-0D42-20AB95575C66}"/>
          </ac:grpSpMkLst>
        </pc:grpChg>
        <pc:grpChg chg="del mod">
          <ac:chgData name="Mona Williams" userId="da9f45650a89b40b" providerId="LiveId" clId="{D4DE9E9B-0C5A-40C6-BB97-C2C3E915F268}" dt="2022-11-16T23:32:04.366" v="2370"/>
          <ac:grpSpMkLst>
            <pc:docMk/>
            <pc:sldMk cId="3726933118" sldId="260"/>
            <ac:grpSpMk id="18" creationId="{ECC5EF42-2C52-A13B-72E3-75985CC6C1EB}"/>
          </ac:grpSpMkLst>
        </pc:grpChg>
        <pc:grpChg chg="del mod">
          <ac:chgData name="Mona Williams" userId="da9f45650a89b40b" providerId="LiveId" clId="{D4DE9E9B-0C5A-40C6-BB97-C2C3E915F268}" dt="2022-11-19T17:08:11.492" v="2519"/>
          <ac:grpSpMkLst>
            <pc:docMk/>
            <pc:sldMk cId="3726933118" sldId="260"/>
            <ac:grpSpMk id="21" creationId="{54B6A307-32EC-E3E5-54A0-BC9D7A63E179}"/>
          </ac:grpSpMkLst>
        </pc:grpChg>
        <pc:grpChg chg="mod">
          <ac:chgData name="Mona Williams" userId="da9f45650a89b40b" providerId="LiveId" clId="{D4DE9E9B-0C5A-40C6-BB97-C2C3E915F268}" dt="2022-11-19T17:08:11.492" v="2519"/>
          <ac:grpSpMkLst>
            <pc:docMk/>
            <pc:sldMk cId="3726933118" sldId="260"/>
            <ac:grpSpMk id="24" creationId="{916BE55B-3794-CDA4-2855-3B60AE625FFC}"/>
          </ac:grpSpMkLst>
        </pc:grpChg>
        <pc:grpChg chg="del mod">
          <ac:chgData name="Mona Williams" userId="da9f45650a89b40b" providerId="LiveId" clId="{D4DE9E9B-0C5A-40C6-BB97-C2C3E915F268}" dt="2022-11-16T23:32:13.581" v="2380"/>
          <ac:grpSpMkLst>
            <pc:docMk/>
            <pc:sldMk cId="3726933118" sldId="260"/>
            <ac:grpSpMk id="25" creationId="{775BCD6A-5A3B-6066-5B2A-934603DEFB45}"/>
          </ac:grpSpMkLst>
        </pc:grpChg>
        <pc:grpChg chg="del mod">
          <ac:chgData name="Mona Williams" userId="da9f45650a89b40b" providerId="LiveId" clId="{D4DE9E9B-0C5A-40C6-BB97-C2C3E915F268}" dt="2022-11-19T17:08:16.714" v="2525"/>
          <ac:grpSpMkLst>
            <pc:docMk/>
            <pc:sldMk cId="3726933118" sldId="260"/>
            <ac:grpSpMk id="27" creationId="{CE95D180-3F47-70FF-AB76-C631C4C8BD36}"/>
          </ac:grpSpMkLst>
        </pc:grpChg>
        <pc:grpChg chg="del mod">
          <ac:chgData name="Mona Williams" userId="da9f45650a89b40b" providerId="LiveId" clId="{D4DE9E9B-0C5A-40C6-BB97-C2C3E915F268}" dt="2022-11-16T23:32:27.124" v="2393"/>
          <ac:grpSpMkLst>
            <pc:docMk/>
            <pc:sldMk cId="3726933118" sldId="260"/>
            <ac:grpSpMk id="28" creationId="{2A5CBF2E-78E8-965B-9920-DE67BB68BF99}"/>
          </ac:grpSpMkLst>
        </pc:grpChg>
        <pc:grpChg chg="del mod">
          <ac:chgData name="Mona Williams" userId="da9f45650a89b40b" providerId="LiveId" clId="{D4DE9E9B-0C5A-40C6-BB97-C2C3E915F268}" dt="2022-11-19T17:08:17.696" v="2527"/>
          <ac:grpSpMkLst>
            <pc:docMk/>
            <pc:sldMk cId="3726933118" sldId="260"/>
            <ac:grpSpMk id="30" creationId="{F24A6F2C-8345-B6CE-DBC9-3E32A5795771}"/>
          </ac:grpSpMkLst>
        </pc:grpChg>
        <pc:grpChg chg="del mod">
          <ac:chgData name="Mona Williams" userId="da9f45650a89b40b" providerId="LiveId" clId="{D4DE9E9B-0C5A-40C6-BB97-C2C3E915F268}" dt="2022-11-19T17:08:28.084" v="2534"/>
          <ac:grpSpMkLst>
            <pc:docMk/>
            <pc:sldMk cId="3726933118" sldId="260"/>
            <ac:grpSpMk id="32" creationId="{74FE6DDE-F371-1966-3027-9DCDE3B65D30}"/>
          </ac:grpSpMkLst>
        </pc:grpChg>
        <pc:grpChg chg="del mod">
          <ac:chgData name="Mona Williams" userId="da9f45650a89b40b" providerId="LiveId" clId="{D4DE9E9B-0C5A-40C6-BB97-C2C3E915F268}" dt="2022-11-16T23:32:27.124" v="2398"/>
          <ac:grpSpMkLst>
            <pc:docMk/>
            <pc:sldMk cId="3726933118" sldId="260"/>
            <ac:grpSpMk id="38" creationId="{6FEECC9C-7EEE-98F9-84A8-D59DA339B747}"/>
          </ac:grpSpMkLst>
        </pc:grpChg>
        <pc:grpChg chg="del mod">
          <ac:chgData name="Mona Williams" userId="da9f45650a89b40b" providerId="LiveId" clId="{D4DE9E9B-0C5A-40C6-BB97-C2C3E915F268}" dt="2022-11-19T17:09:22.880" v="2544"/>
          <ac:grpSpMkLst>
            <pc:docMk/>
            <pc:sldMk cId="3726933118" sldId="260"/>
            <ac:grpSpMk id="39" creationId="{7CC4AFEC-7402-CBB0-2137-4B98E2362E07}"/>
          </ac:grpSpMkLst>
        </pc:grpChg>
        <pc:grpChg chg="del mod">
          <ac:chgData name="Mona Williams" userId="da9f45650a89b40b" providerId="LiveId" clId="{D4DE9E9B-0C5A-40C6-BB97-C2C3E915F268}" dt="2022-11-19T17:09:22.880" v="2544"/>
          <ac:grpSpMkLst>
            <pc:docMk/>
            <pc:sldMk cId="3726933118" sldId="260"/>
            <ac:grpSpMk id="47" creationId="{52AB6893-4A8E-D526-9FD4-137B755FFA4F}"/>
          </ac:grpSpMkLst>
        </pc:grpChg>
        <pc:grpChg chg="mod">
          <ac:chgData name="Mona Williams" userId="da9f45650a89b40b" providerId="LiveId" clId="{D4DE9E9B-0C5A-40C6-BB97-C2C3E915F268}" dt="2022-11-19T17:09:22.880" v="2544"/>
          <ac:grpSpMkLst>
            <pc:docMk/>
            <pc:sldMk cId="3726933118" sldId="260"/>
            <ac:grpSpMk id="49" creationId="{73482E07-7CA1-A697-C916-2346C6A67B63}"/>
          </ac:grpSpMkLst>
        </pc:grpChg>
        <pc:inkChg chg="add mod">
          <ac:chgData name="Mona Williams" userId="da9f45650a89b40b" providerId="LiveId" clId="{D4DE9E9B-0C5A-40C6-BB97-C2C3E915F268}" dt="2022-11-19T17:08:11.492" v="2519"/>
          <ac:inkMkLst>
            <pc:docMk/>
            <pc:sldMk cId="3726933118" sldId="260"/>
            <ac:inkMk id="2" creationId="{933E99EA-09BE-33EC-8421-17B6E3DD5618}"/>
          </ac:inkMkLst>
        </pc:inkChg>
        <pc:inkChg chg="add mod">
          <ac:chgData name="Mona Williams" userId="da9f45650a89b40b" providerId="LiveId" clId="{D4DE9E9B-0C5A-40C6-BB97-C2C3E915F268}" dt="2022-11-19T17:08:11.492" v="2519"/>
          <ac:inkMkLst>
            <pc:docMk/>
            <pc:sldMk cId="3726933118" sldId="260"/>
            <ac:inkMk id="3" creationId="{942C91A2-086F-A6EC-1700-5A58C6C6E223}"/>
          </ac:inkMkLst>
        </pc:inkChg>
        <pc:inkChg chg="add mod">
          <ac:chgData name="Mona Williams" userId="da9f45650a89b40b" providerId="LiveId" clId="{D4DE9E9B-0C5A-40C6-BB97-C2C3E915F268}" dt="2022-11-19T17:08:11.492" v="2519"/>
          <ac:inkMkLst>
            <pc:docMk/>
            <pc:sldMk cId="3726933118" sldId="260"/>
            <ac:inkMk id="5" creationId="{AF4F683F-51B9-8200-4091-113D30FBF565}"/>
          </ac:inkMkLst>
        </pc:inkChg>
        <pc:inkChg chg="add del mod">
          <ac:chgData name="Mona Williams" userId="da9f45650a89b40b" providerId="LiveId" clId="{D4DE9E9B-0C5A-40C6-BB97-C2C3E915F268}" dt="2022-11-16T23:28:58.741" v="2345"/>
          <ac:inkMkLst>
            <pc:docMk/>
            <pc:sldMk cId="3726933118" sldId="260"/>
            <ac:inkMk id="6" creationId="{6F175AAE-B356-1B3E-B2A3-9789C60D849A}"/>
          </ac:inkMkLst>
        </pc:inkChg>
        <pc:inkChg chg="add mod">
          <ac:chgData name="Mona Williams" userId="da9f45650a89b40b" providerId="LiveId" clId="{D4DE9E9B-0C5A-40C6-BB97-C2C3E915F268}" dt="2022-11-19T17:08:11.492" v="2519"/>
          <ac:inkMkLst>
            <pc:docMk/>
            <pc:sldMk cId="3726933118" sldId="260"/>
            <ac:inkMk id="6" creationId="{E6716B72-71D5-0954-2140-D37307C9E6F5}"/>
          </ac:inkMkLst>
        </pc:inkChg>
        <pc:inkChg chg="add del mod">
          <ac:chgData name="Mona Williams" userId="da9f45650a89b40b" providerId="LiveId" clId="{D4DE9E9B-0C5A-40C6-BB97-C2C3E915F268}" dt="2022-11-16T23:28:58.741" v="2346"/>
          <ac:inkMkLst>
            <pc:docMk/>
            <pc:sldMk cId="3726933118" sldId="260"/>
            <ac:inkMk id="7" creationId="{7D6A8C7E-2064-8110-D09D-2509890E42F5}"/>
          </ac:inkMkLst>
        </pc:inkChg>
        <pc:inkChg chg="add mod">
          <ac:chgData name="Mona Williams" userId="da9f45650a89b40b" providerId="LiveId" clId="{D4DE9E9B-0C5A-40C6-BB97-C2C3E915F268}" dt="2022-11-19T17:08:11.492" v="2519"/>
          <ac:inkMkLst>
            <pc:docMk/>
            <pc:sldMk cId="3726933118" sldId="260"/>
            <ac:inkMk id="7" creationId="{DCD2F4A2-FB26-C27F-FC33-41005D67A69B}"/>
          </ac:inkMkLst>
        </pc:inkChg>
        <pc:inkChg chg="add del mod">
          <ac:chgData name="Mona Williams" userId="da9f45650a89b40b" providerId="LiveId" clId="{D4DE9E9B-0C5A-40C6-BB97-C2C3E915F268}" dt="2022-11-16T23:28:58.741" v="2347"/>
          <ac:inkMkLst>
            <pc:docMk/>
            <pc:sldMk cId="3726933118" sldId="260"/>
            <ac:inkMk id="8" creationId="{10E7FD5A-2009-49AC-BB2D-E8244AF53A16}"/>
          </ac:inkMkLst>
        </pc:inkChg>
        <pc:inkChg chg="add mod">
          <ac:chgData name="Mona Williams" userId="da9f45650a89b40b" providerId="LiveId" clId="{D4DE9E9B-0C5A-40C6-BB97-C2C3E915F268}" dt="2022-11-19T17:08:11.492" v="2519"/>
          <ac:inkMkLst>
            <pc:docMk/>
            <pc:sldMk cId="3726933118" sldId="260"/>
            <ac:inkMk id="8" creationId="{62887F8E-D017-10D0-A490-5437A64C8D6C}"/>
          </ac:inkMkLst>
        </pc:inkChg>
        <pc:inkChg chg="add mod">
          <ac:chgData name="Mona Williams" userId="da9f45650a89b40b" providerId="LiveId" clId="{D4DE9E9B-0C5A-40C6-BB97-C2C3E915F268}" dt="2022-11-19T17:08:11.492" v="2519"/>
          <ac:inkMkLst>
            <pc:docMk/>
            <pc:sldMk cId="3726933118" sldId="260"/>
            <ac:inkMk id="9" creationId="{F2F6F46A-A7D4-FCF0-00DA-7C7079885CFE}"/>
          </ac:inkMkLst>
        </pc:inkChg>
        <pc:inkChg chg="add del">
          <ac:chgData name="Mona Williams" userId="da9f45650a89b40b" providerId="LiveId" clId="{D4DE9E9B-0C5A-40C6-BB97-C2C3E915F268}" dt="2022-11-16T23:29:43.057" v="2352"/>
          <ac:inkMkLst>
            <pc:docMk/>
            <pc:sldMk cId="3726933118" sldId="260"/>
            <ac:inkMk id="10" creationId="{24BF1C7F-EF5E-1597-5439-FE640CE78F14}"/>
          </ac:inkMkLst>
        </pc:inkChg>
        <pc:inkChg chg="add mod">
          <ac:chgData name="Mona Williams" userId="da9f45650a89b40b" providerId="LiveId" clId="{D4DE9E9B-0C5A-40C6-BB97-C2C3E915F268}" dt="2022-11-19T17:08:11.492" v="2519"/>
          <ac:inkMkLst>
            <pc:docMk/>
            <pc:sldMk cId="3726933118" sldId="260"/>
            <ac:inkMk id="10" creationId="{F2C5B474-E3EA-86A0-4E38-AE23E79656A5}"/>
          </ac:inkMkLst>
        </pc:inkChg>
        <pc:inkChg chg="add del mod">
          <ac:chgData name="Mona Williams" userId="da9f45650a89b40b" providerId="LiveId" clId="{D4DE9E9B-0C5A-40C6-BB97-C2C3E915F268}" dt="2022-11-16T23:29:43.070" v="2354"/>
          <ac:inkMkLst>
            <pc:docMk/>
            <pc:sldMk cId="3726933118" sldId="260"/>
            <ac:inkMk id="11" creationId="{692D73F5-DCE6-48AF-7BD7-5C79F082703F}"/>
          </ac:inkMkLst>
        </pc:inkChg>
        <pc:inkChg chg="add del mod">
          <ac:chgData name="Mona Williams" userId="da9f45650a89b40b" providerId="LiveId" clId="{D4DE9E9B-0C5A-40C6-BB97-C2C3E915F268}" dt="2022-11-16T23:29:43.070" v="2353"/>
          <ac:inkMkLst>
            <pc:docMk/>
            <pc:sldMk cId="3726933118" sldId="260"/>
            <ac:inkMk id="12" creationId="{42C0DB01-9583-A770-09EA-74320F463C17}"/>
          </ac:inkMkLst>
        </pc:inkChg>
        <pc:inkChg chg="add mod">
          <ac:chgData name="Mona Williams" userId="da9f45650a89b40b" providerId="LiveId" clId="{D4DE9E9B-0C5A-40C6-BB97-C2C3E915F268}" dt="2022-11-19T17:08:11.492" v="2519"/>
          <ac:inkMkLst>
            <pc:docMk/>
            <pc:sldMk cId="3726933118" sldId="260"/>
            <ac:inkMk id="12" creationId="{85BAF199-804A-B83A-6D1C-068E629986B3}"/>
          </ac:inkMkLst>
        </pc:inkChg>
        <pc:inkChg chg="add mod">
          <ac:chgData name="Mona Williams" userId="da9f45650a89b40b" providerId="LiveId" clId="{D4DE9E9B-0C5A-40C6-BB97-C2C3E915F268}" dt="2022-11-19T17:08:11.492" v="2519"/>
          <ac:inkMkLst>
            <pc:docMk/>
            <pc:sldMk cId="3726933118" sldId="260"/>
            <ac:inkMk id="13" creationId="{709FAF53-8C63-75E4-428B-1ACB20D8646B}"/>
          </ac:inkMkLst>
        </pc:inkChg>
        <pc:inkChg chg="add">
          <ac:chgData name="Mona Williams" userId="da9f45650a89b40b" providerId="LiveId" clId="{D4DE9E9B-0C5A-40C6-BB97-C2C3E915F268}" dt="2022-11-16T23:31:03.442" v="2356" actId="9405"/>
          <ac:inkMkLst>
            <pc:docMk/>
            <pc:sldMk cId="3726933118" sldId="260"/>
            <ac:inkMk id="14" creationId="{39F960BB-FD09-A159-A570-00D13F4A6983}"/>
          </ac:inkMkLst>
        </pc:inkChg>
        <pc:inkChg chg="add">
          <ac:chgData name="Mona Williams" userId="da9f45650a89b40b" providerId="LiveId" clId="{D4DE9E9B-0C5A-40C6-BB97-C2C3E915F268}" dt="2022-11-16T23:31:10.925" v="2357" actId="9405"/>
          <ac:inkMkLst>
            <pc:docMk/>
            <pc:sldMk cId="3726933118" sldId="260"/>
            <ac:inkMk id="15" creationId="{DB6E5AA5-72DC-AF31-C891-7114B05A2476}"/>
          </ac:inkMkLst>
        </pc:inkChg>
        <pc:inkChg chg="add mod">
          <ac:chgData name="Mona Williams" userId="da9f45650a89b40b" providerId="LiveId" clId="{D4DE9E9B-0C5A-40C6-BB97-C2C3E915F268}" dt="2022-11-19T17:08:11.492" v="2519"/>
          <ac:inkMkLst>
            <pc:docMk/>
            <pc:sldMk cId="3726933118" sldId="260"/>
            <ac:inkMk id="16" creationId="{975115CA-3162-B138-0FCA-36F685FCB64B}"/>
          </ac:inkMkLst>
        </pc:inkChg>
        <pc:inkChg chg="add del mod">
          <ac:chgData name="Mona Williams" userId="da9f45650a89b40b" providerId="LiveId" clId="{D4DE9E9B-0C5A-40C6-BB97-C2C3E915F268}" dt="2022-11-16T23:32:27.118" v="2384"/>
          <ac:inkMkLst>
            <pc:docMk/>
            <pc:sldMk cId="3726933118" sldId="260"/>
            <ac:inkMk id="16" creationId="{9A044D37-CB3C-7456-1E5D-2C8C4B0F2CB3}"/>
          </ac:inkMkLst>
        </pc:inkChg>
        <pc:inkChg chg="add del mod">
          <ac:chgData name="Mona Williams" userId="da9f45650a89b40b" providerId="LiveId" clId="{D4DE9E9B-0C5A-40C6-BB97-C2C3E915F268}" dt="2022-11-16T23:32:27.124" v="2397"/>
          <ac:inkMkLst>
            <pc:docMk/>
            <pc:sldMk cId="3726933118" sldId="260"/>
            <ac:inkMk id="17" creationId="{7EBEE071-E15F-5DBD-A337-E4CC7F896A71}"/>
          </ac:inkMkLst>
        </pc:inkChg>
        <pc:inkChg chg="add mod">
          <ac:chgData name="Mona Williams" userId="da9f45650a89b40b" providerId="LiveId" clId="{D4DE9E9B-0C5A-40C6-BB97-C2C3E915F268}" dt="2022-11-19T17:08:11.492" v="2519"/>
          <ac:inkMkLst>
            <pc:docMk/>
            <pc:sldMk cId="3726933118" sldId="260"/>
            <ac:inkMk id="17" creationId="{D35C365D-41EE-F3A0-9DDD-A864693236D4}"/>
          </ac:inkMkLst>
        </pc:inkChg>
        <pc:inkChg chg="add del">
          <ac:chgData name="Mona Williams" userId="da9f45650a89b40b" providerId="LiveId" clId="{D4DE9E9B-0C5A-40C6-BB97-C2C3E915F268}" dt="2022-11-16T23:32:27.124" v="2392"/>
          <ac:inkMkLst>
            <pc:docMk/>
            <pc:sldMk cId="3726933118" sldId="260"/>
            <ac:inkMk id="19" creationId="{1A9D28D1-4C36-4AE2-1021-B1060354843A}"/>
          </ac:inkMkLst>
        </pc:inkChg>
        <pc:inkChg chg="add mod">
          <ac:chgData name="Mona Williams" userId="da9f45650a89b40b" providerId="LiveId" clId="{D4DE9E9B-0C5A-40C6-BB97-C2C3E915F268}" dt="2022-11-19T17:08:11.492" v="2519"/>
          <ac:inkMkLst>
            <pc:docMk/>
            <pc:sldMk cId="3726933118" sldId="260"/>
            <ac:inkMk id="19" creationId="{7BA8E2A3-DE7D-3CDD-BE46-BBB827E0A6A8}"/>
          </ac:inkMkLst>
        </pc:inkChg>
        <pc:inkChg chg="add del mod">
          <ac:chgData name="Mona Williams" userId="da9f45650a89b40b" providerId="LiveId" clId="{D4DE9E9B-0C5A-40C6-BB97-C2C3E915F268}" dt="2022-11-16T23:32:33.442" v="2399"/>
          <ac:inkMkLst>
            <pc:docMk/>
            <pc:sldMk cId="3726933118" sldId="260"/>
            <ac:inkMk id="20" creationId="{2DF02394-258C-A656-ECD0-5F1E9F649B33}"/>
          </ac:inkMkLst>
        </pc:inkChg>
        <pc:inkChg chg="add mod">
          <ac:chgData name="Mona Williams" userId="da9f45650a89b40b" providerId="LiveId" clId="{D4DE9E9B-0C5A-40C6-BB97-C2C3E915F268}" dt="2022-11-19T17:08:11.492" v="2519"/>
          <ac:inkMkLst>
            <pc:docMk/>
            <pc:sldMk cId="3726933118" sldId="260"/>
            <ac:inkMk id="20" creationId="{4D740B3F-CEDF-11F8-880A-33A312B7192C}"/>
          </ac:inkMkLst>
        </pc:inkChg>
        <pc:inkChg chg="add del mod">
          <ac:chgData name="Mona Williams" userId="da9f45650a89b40b" providerId="LiveId" clId="{D4DE9E9B-0C5A-40C6-BB97-C2C3E915F268}" dt="2022-11-16T23:32:27.124" v="2395"/>
          <ac:inkMkLst>
            <pc:docMk/>
            <pc:sldMk cId="3726933118" sldId="260"/>
            <ac:inkMk id="21" creationId="{AB3DB0A0-9E92-EAA7-8CE6-A923408BB33A}"/>
          </ac:inkMkLst>
        </pc:inkChg>
        <pc:inkChg chg="add del mod">
          <ac:chgData name="Mona Williams" userId="da9f45650a89b40b" providerId="LiveId" clId="{D4DE9E9B-0C5A-40C6-BB97-C2C3E915F268}" dt="2022-11-16T23:32:27.123" v="2387"/>
          <ac:inkMkLst>
            <pc:docMk/>
            <pc:sldMk cId="3726933118" sldId="260"/>
            <ac:inkMk id="22" creationId="{03B102ED-B9E8-908E-DA13-721219D5248E}"/>
          </ac:inkMkLst>
        </pc:inkChg>
        <pc:inkChg chg="add mod">
          <ac:chgData name="Mona Williams" userId="da9f45650a89b40b" providerId="LiveId" clId="{D4DE9E9B-0C5A-40C6-BB97-C2C3E915F268}" dt="2022-11-19T17:08:11.492" v="2519"/>
          <ac:inkMkLst>
            <pc:docMk/>
            <pc:sldMk cId="3726933118" sldId="260"/>
            <ac:inkMk id="22" creationId="{8E88140F-5568-9E32-2DE3-B8BE6A11523B}"/>
          </ac:inkMkLst>
        </pc:inkChg>
        <pc:inkChg chg="add mod">
          <ac:chgData name="Mona Williams" userId="da9f45650a89b40b" providerId="LiveId" clId="{D4DE9E9B-0C5A-40C6-BB97-C2C3E915F268}" dt="2022-11-19T17:08:11.492" v="2519"/>
          <ac:inkMkLst>
            <pc:docMk/>
            <pc:sldMk cId="3726933118" sldId="260"/>
            <ac:inkMk id="23" creationId="{4170EE5D-3D64-BF9F-4750-4B87B0EC834C}"/>
          </ac:inkMkLst>
        </pc:inkChg>
        <pc:inkChg chg="add del mod">
          <ac:chgData name="Mona Williams" userId="da9f45650a89b40b" providerId="LiveId" clId="{D4DE9E9B-0C5A-40C6-BB97-C2C3E915F268}" dt="2022-11-16T23:32:27.123" v="2388"/>
          <ac:inkMkLst>
            <pc:docMk/>
            <pc:sldMk cId="3726933118" sldId="260"/>
            <ac:inkMk id="23" creationId="{83120EE7-DA40-5F41-D8BA-C5814A9FABF3}"/>
          </ac:inkMkLst>
        </pc:inkChg>
        <pc:inkChg chg="add del mod">
          <ac:chgData name="Mona Williams" userId="da9f45650a89b40b" providerId="LiveId" clId="{D4DE9E9B-0C5A-40C6-BB97-C2C3E915F268}" dt="2022-11-16T23:32:27.123" v="2391"/>
          <ac:inkMkLst>
            <pc:docMk/>
            <pc:sldMk cId="3726933118" sldId="260"/>
            <ac:inkMk id="24" creationId="{B8F86D61-3451-81D7-D700-E6889431401B}"/>
          </ac:inkMkLst>
        </pc:inkChg>
        <pc:inkChg chg="add mod">
          <ac:chgData name="Mona Williams" userId="da9f45650a89b40b" providerId="LiveId" clId="{D4DE9E9B-0C5A-40C6-BB97-C2C3E915F268}" dt="2022-11-19T17:09:22.880" v="2544"/>
          <ac:inkMkLst>
            <pc:docMk/>
            <pc:sldMk cId="3726933118" sldId="260"/>
            <ac:inkMk id="25" creationId="{EF57C603-4455-AB8B-396F-1B9706A112AD}"/>
          </ac:inkMkLst>
        </pc:inkChg>
        <pc:inkChg chg="add mod">
          <ac:chgData name="Mona Williams" userId="da9f45650a89b40b" providerId="LiveId" clId="{D4DE9E9B-0C5A-40C6-BB97-C2C3E915F268}" dt="2022-11-19T17:09:22.880" v="2544"/>
          <ac:inkMkLst>
            <pc:docMk/>
            <pc:sldMk cId="3726933118" sldId="260"/>
            <ac:inkMk id="26" creationId="{6FA85172-9EAE-618D-0D2C-5142D3166D61}"/>
          </ac:inkMkLst>
        </pc:inkChg>
        <pc:inkChg chg="add del mod">
          <ac:chgData name="Mona Williams" userId="da9f45650a89b40b" providerId="LiveId" clId="{D4DE9E9B-0C5A-40C6-BB97-C2C3E915F268}" dt="2022-11-16T23:32:27.123" v="2390"/>
          <ac:inkMkLst>
            <pc:docMk/>
            <pc:sldMk cId="3726933118" sldId="260"/>
            <ac:inkMk id="26" creationId="{7A3DB673-24E0-AEA6-BFBF-6AAC5030009A}"/>
          </ac:inkMkLst>
        </pc:inkChg>
        <pc:inkChg chg="add del mod">
          <ac:chgData name="Mona Williams" userId="da9f45650a89b40b" providerId="LiveId" clId="{D4DE9E9B-0C5A-40C6-BB97-C2C3E915F268}" dt="2022-11-16T23:32:27.124" v="2393"/>
          <ac:inkMkLst>
            <pc:docMk/>
            <pc:sldMk cId="3726933118" sldId="260"/>
            <ac:inkMk id="27" creationId="{C34C68B5-1D98-AC88-ECF6-6DF62E0E0FBB}"/>
          </ac:inkMkLst>
        </pc:inkChg>
        <pc:inkChg chg="add mod">
          <ac:chgData name="Mona Williams" userId="da9f45650a89b40b" providerId="LiveId" clId="{D4DE9E9B-0C5A-40C6-BB97-C2C3E915F268}" dt="2022-11-19T17:09:22.880" v="2544"/>
          <ac:inkMkLst>
            <pc:docMk/>
            <pc:sldMk cId="3726933118" sldId="260"/>
            <ac:inkMk id="28" creationId="{45F885AA-3C0E-D224-62D5-3A5C70781362}"/>
          </ac:inkMkLst>
        </pc:inkChg>
        <pc:inkChg chg="add mod">
          <ac:chgData name="Mona Williams" userId="da9f45650a89b40b" providerId="LiveId" clId="{D4DE9E9B-0C5A-40C6-BB97-C2C3E915F268}" dt="2022-11-19T17:09:22.880" v="2544"/>
          <ac:inkMkLst>
            <pc:docMk/>
            <pc:sldMk cId="3726933118" sldId="260"/>
            <ac:inkMk id="29" creationId="{C8B2464A-1185-574D-DB6C-642BE1774593}"/>
          </ac:inkMkLst>
        </pc:inkChg>
        <pc:inkChg chg="add del mod">
          <ac:chgData name="Mona Williams" userId="da9f45650a89b40b" providerId="LiveId" clId="{D4DE9E9B-0C5A-40C6-BB97-C2C3E915F268}" dt="2022-11-16T23:32:27.123" v="2389"/>
          <ac:inkMkLst>
            <pc:docMk/>
            <pc:sldMk cId="3726933118" sldId="260"/>
            <ac:inkMk id="29" creationId="{CBA8CF28-F4C1-801F-246C-2F66FA98D8CB}"/>
          </ac:inkMkLst>
        </pc:inkChg>
        <pc:inkChg chg="add del mod">
          <ac:chgData name="Mona Williams" userId="da9f45650a89b40b" providerId="LiveId" clId="{D4DE9E9B-0C5A-40C6-BB97-C2C3E915F268}" dt="2022-11-16T23:32:27.123" v="2386"/>
          <ac:inkMkLst>
            <pc:docMk/>
            <pc:sldMk cId="3726933118" sldId="260"/>
            <ac:inkMk id="30" creationId="{AEA3F563-5382-0217-4157-11AB94523A24}"/>
          </ac:inkMkLst>
        </pc:inkChg>
        <pc:inkChg chg="add del mod">
          <ac:chgData name="Mona Williams" userId="da9f45650a89b40b" providerId="LiveId" clId="{D4DE9E9B-0C5A-40C6-BB97-C2C3E915F268}" dt="2022-11-16T23:32:27.124" v="2394"/>
          <ac:inkMkLst>
            <pc:docMk/>
            <pc:sldMk cId="3726933118" sldId="260"/>
            <ac:inkMk id="31" creationId="{13DFF3BD-F3D7-3EF6-AD5A-52540CFA2503}"/>
          </ac:inkMkLst>
        </pc:inkChg>
        <pc:inkChg chg="add mod">
          <ac:chgData name="Mona Williams" userId="da9f45650a89b40b" providerId="LiveId" clId="{D4DE9E9B-0C5A-40C6-BB97-C2C3E915F268}" dt="2022-11-19T17:09:22.880" v="2544"/>
          <ac:inkMkLst>
            <pc:docMk/>
            <pc:sldMk cId="3726933118" sldId="260"/>
            <ac:inkMk id="31" creationId="{778C9909-6353-4404-6442-646DB08D5E82}"/>
          </ac:inkMkLst>
        </pc:inkChg>
        <pc:inkChg chg="add del mod">
          <ac:chgData name="Mona Williams" userId="da9f45650a89b40b" providerId="LiveId" clId="{D4DE9E9B-0C5A-40C6-BB97-C2C3E915F268}" dt="2022-11-16T23:32:27.118" v="2382"/>
          <ac:inkMkLst>
            <pc:docMk/>
            <pc:sldMk cId="3726933118" sldId="260"/>
            <ac:inkMk id="32" creationId="{F54FAF22-615D-9E63-BC08-F1C219196E28}"/>
          </ac:inkMkLst>
        </pc:inkChg>
        <pc:inkChg chg="add del mod">
          <ac:chgData name="Mona Williams" userId="da9f45650a89b40b" providerId="LiveId" clId="{D4DE9E9B-0C5A-40C6-BB97-C2C3E915F268}" dt="2022-11-16T23:32:27.124" v="2398"/>
          <ac:inkMkLst>
            <pc:docMk/>
            <pc:sldMk cId="3726933118" sldId="260"/>
            <ac:inkMk id="33" creationId="{21EAB822-6E06-2354-0ABC-70609BDB68CB}"/>
          </ac:inkMkLst>
        </pc:inkChg>
        <pc:inkChg chg="add mod">
          <ac:chgData name="Mona Williams" userId="da9f45650a89b40b" providerId="LiveId" clId="{D4DE9E9B-0C5A-40C6-BB97-C2C3E915F268}" dt="2022-11-19T17:09:22.880" v="2544"/>
          <ac:inkMkLst>
            <pc:docMk/>
            <pc:sldMk cId="3726933118" sldId="260"/>
            <ac:inkMk id="33" creationId="{ECB0E9E8-2591-F637-2B08-2F6E4BE59D34}"/>
          </ac:inkMkLst>
        </pc:inkChg>
        <pc:inkChg chg="add del mod">
          <ac:chgData name="Mona Williams" userId="da9f45650a89b40b" providerId="LiveId" clId="{D4DE9E9B-0C5A-40C6-BB97-C2C3E915F268}" dt="2022-11-16T23:32:27.118" v="2383"/>
          <ac:inkMkLst>
            <pc:docMk/>
            <pc:sldMk cId="3726933118" sldId="260"/>
            <ac:inkMk id="34" creationId="{47F5C214-B35E-96AF-2616-0D9FAC69FD76}"/>
          </ac:inkMkLst>
        </pc:inkChg>
        <pc:inkChg chg="add mod">
          <ac:chgData name="Mona Williams" userId="da9f45650a89b40b" providerId="LiveId" clId="{D4DE9E9B-0C5A-40C6-BB97-C2C3E915F268}" dt="2022-11-19T17:09:22.880" v="2544"/>
          <ac:inkMkLst>
            <pc:docMk/>
            <pc:sldMk cId="3726933118" sldId="260"/>
            <ac:inkMk id="34" creationId="{C70E9C73-B02D-643E-7611-2472B3D446FC}"/>
          </ac:inkMkLst>
        </pc:inkChg>
        <pc:inkChg chg="add mod">
          <ac:chgData name="Mona Williams" userId="da9f45650a89b40b" providerId="LiveId" clId="{D4DE9E9B-0C5A-40C6-BB97-C2C3E915F268}" dt="2022-11-19T17:09:22.880" v="2544"/>
          <ac:inkMkLst>
            <pc:docMk/>
            <pc:sldMk cId="3726933118" sldId="260"/>
            <ac:inkMk id="35" creationId="{1128F327-7398-91F0-9D04-5B4A819470B8}"/>
          </ac:inkMkLst>
        </pc:inkChg>
        <pc:inkChg chg="add del mod">
          <ac:chgData name="Mona Williams" userId="da9f45650a89b40b" providerId="LiveId" clId="{D4DE9E9B-0C5A-40C6-BB97-C2C3E915F268}" dt="2022-11-16T23:32:27.123" v="2385"/>
          <ac:inkMkLst>
            <pc:docMk/>
            <pc:sldMk cId="3726933118" sldId="260"/>
            <ac:inkMk id="35" creationId="{533C3F40-70B9-A64E-CB9B-C3A075F797AD}"/>
          </ac:inkMkLst>
        </pc:inkChg>
        <pc:inkChg chg="add del mod">
          <ac:chgData name="Mona Williams" userId="da9f45650a89b40b" providerId="LiveId" clId="{D4DE9E9B-0C5A-40C6-BB97-C2C3E915F268}" dt="2022-11-16T23:32:27.124" v="2396"/>
          <ac:inkMkLst>
            <pc:docMk/>
            <pc:sldMk cId="3726933118" sldId="260"/>
            <ac:inkMk id="36" creationId="{75A24164-878C-400B-F77B-FF4E21447D6B}"/>
          </ac:inkMkLst>
        </pc:inkChg>
        <pc:inkChg chg="add mod">
          <ac:chgData name="Mona Williams" userId="da9f45650a89b40b" providerId="LiveId" clId="{D4DE9E9B-0C5A-40C6-BB97-C2C3E915F268}" dt="2022-11-19T17:09:22.880" v="2544"/>
          <ac:inkMkLst>
            <pc:docMk/>
            <pc:sldMk cId="3726933118" sldId="260"/>
            <ac:inkMk id="36" creationId="{C0C77CCE-2B80-0A54-FEA4-405EC487F94C}"/>
          </ac:inkMkLst>
        </pc:inkChg>
        <pc:inkChg chg="add mod">
          <ac:chgData name="Mona Williams" userId="da9f45650a89b40b" providerId="LiveId" clId="{D4DE9E9B-0C5A-40C6-BB97-C2C3E915F268}" dt="2022-11-19T17:09:22.880" v="2544"/>
          <ac:inkMkLst>
            <pc:docMk/>
            <pc:sldMk cId="3726933118" sldId="260"/>
            <ac:inkMk id="37" creationId="{20FDF296-DC05-28FB-ACC7-8FC2C83F5B51}"/>
          </ac:inkMkLst>
        </pc:inkChg>
        <pc:inkChg chg="add del mod">
          <ac:chgData name="Mona Williams" userId="da9f45650a89b40b" providerId="LiveId" clId="{D4DE9E9B-0C5A-40C6-BB97-C2C3E915F268}" dt="2022-11-16T23:32:27.118" v="2381"/>
          <ac:inkMkLst>
            <pc:docMk/>
            <pc:sldMk cId="3726933118" sldId="260"/>
            <ac:inkMk id="37" creationId="{DBAF6066-EED6-AC3E-9932-29B483639554}"/>
          </ac:inkMkLst>
        </pc:inkChg>
        <pc:inkChg chg="add mod">
          <ac:chgData name="Mona Williams" userId="da9f45650a89b40b" providerId="LiveId" clId="{D4DE9E9B-0C5A-40C6-BB97-C2C3E915F268}" dt="2022-11-19T17:09:22.880" v="2544"/>
          <ac:inkMkLst>
            <pc:docMk/>
            <pc:sldMk cId="3726933118" sldId="260"/>
            <ac:inkMk id="38" creationId="{8472E41F-9A9F-173F-F0EB-42FF8BBE5E53}"/>
          </ac:inkMkLst>
        </pc:inkChg>
        <pc:inkChg chg="add mod">
          <ac:chgData name="Mona Williams" userId="da9f45650a89b40b" providerId="LiveId" clId="{D4DE9E9B-0C5A-40C6-BB97-C2C3E915F268}" dt="2022-11-19T17:09:22.880" v="2544"/>
          <ac:inkMkLst>
            <pc:docMk/>
            <pc:sldMk cId="3726933118" sldId="260"/>
            <ac:inkMk id="40" creationId="{40447505-247C-CFC8-24B2-7A2B487CE7F0}"/>
          </ac:inkMkLst>
        </pc:inkChg>
        <pc:inkChg chg="add mod">
          <ac:chgData name="Mona Williams" userId="da9f45650a89b40b" providerId="LiveId" clId="{D4DE9E9B-0C5A-40C6-BB97-C2C3E915F268}" dt="2022-11-19T17:09:22.880" v="2544"/>
          <ac:inkMkLst>
            <pc:docMk/>
            <pc:sldMk cId="3726933118" sldId="260"/>
            <ac:inkMk id="41" creationId="{A06968CF-8FFD-7CBA-A83B-DF7E1E317936}"/>
          </ac:inkMkLst>
        </pc:inkChg>
        <pc:inkChg chg="add mod">
          <ac:chgData name="Mona Williams" userId="da9f45650a89b40b" providerId="LiveId" clId="{D4DE9E9B-0C5A-40C6-BB97-C2C3E915F268}" dt="2022-11-19T17:09:22.880" v="2544"/>
          <ac:inkMkLst>
            <pc:docMk/>
            <pc:sldMk cId="3726933118" sldId="260"/>
            <ac:inkMk id="42" creationId="{44B79225-6798-F985-32C4-B701B6D36C42}"/>
          </ac:inkMkLst>
        </pc:inkChg>
        <pc:inkChg chg="add mod">
          <ac:chgData name="Mona Williams" userId="da9f45650a89b40b" providerId="LiveId" clId="{D4DE9E9B-0C5A-40C6-BB97-C2C3E915F268}" dt="2022-11-19T17:09:22.880" v="2544"/>
          <ac:inkMkLst>
            <pc:docMk/>
            <pc:sldMk cId="3726933118" sldId="260"/>
            <ac:inkMk id="43" creationId="{0B420E00-AC9B-B32C-3DBD-784403534A14}"/>
          </ac:inkMkLst>
        </pc:inkChg>
        <pc:inkChg chg="add mod">
          <ac:chgData name="Mona Williams" userId="da9f45650a89b40b" providerId="LiveId" clId="{D4DE9E9B-0C5A-40C6-BB97-C2C3E915F268}" dt="2022-11-19T17:09:22.880" v="2544"/>
          <ac:inkMkLst>
            <pc:docMk/>
            <pc:sldMk cId="3726933118" sldId="260"/>
            <ac:inkMk id="44" creationId="{1762F198-C142-3A8B-EECD-DA8170504269}"/>
          </ac:inkMkLst>
        </pc:inkChg>
        <pc:inkChg chg="add mod">
          <ac:chgData name="Mona Williams" userId="da9f45650a89b40b" providerId="LiveId" clId="{D4DE9E9B-0C5A-40C6-BB97-C2C3E915F268}" dt="2022-11-19T17:09:22.880" v="2544"/>
          <ac:inkMkLst>
            <pc:docMk/>
            <pc:sldMk cId="3726933118" sldId="260"/>
            <ac:inkMk id="45" creationId="{EC04CC55-0856-9402-EC27-ACA75AC277DF}"/>
          </ac:inkMkLst>
        </pc:inkChg>
        <pc:inkChg chg="add mod">
          <ac:chgData name="Mona Williams" userId="da9f45650a89b40b" providerId="LiveId" clId="{D4DE9E9B-0C5A-40C6-BB97-C2C3E915F268}" dt="2022-11-19T17:09:22.880" v="2544"/>
          <ac:inkMkLst>
            <pc:docMk/>
            <pc:sldMk cId="3726933118" sldId="260"/>
            <ac:inkMk id="46" creationId="{CF5A18FB-CA7A-BDF9-4758-835332BB2A3B}"/>
          </ac:inkMkLst>
        </pc:inkChg>
        <pc:inkChg chg="add mod">
          <ac:chgData name="Mona Williams" userId="da9f45650a89b40b" providerId="LiveId" clId="{D4DE9E9B-0C5A-40C6-BB97-C2C3E915F268}" dt="2022-11-19T17:09:22.880" v="2544"/>
          <ac:inkMkLst>
            <pc:docMk/>
            <pc:sldMk cId="3726933118" sldId="260"/>
            <ac:inkMk id="48" creationId="{2AD1CBAD-9505-6D50-0842-C2A76DD23ECB}"/>
          </ac:inkMkLst>
        </pc:inkChg>
      </pc:sldChg>
      <pc:sldChg chg="addSp delSp modSp new mod chgLayout">
        <pc:chgData name="Mona Williams" userId="da9f45650a89b40b" providerId="LiveId" clId="{D4DE9E9B-0C5A-40C6-BB97-C2C3E915F268}" dt="2022-11-16T22:02:22.565" v="2288" actId="20577"/>
        <pc:sldMkLst>
          <pc:docMk/>
          <pc:sldMk cId="231349053" sldId="261"/>
        </pc:sldMkLst>
        <pc:spChg chg="del">
          <ac:chgData name="Mona Williams" userId="da9f45650a89b40b" providerId="LiveId" clId="{D4DE9E9B-0C5A-40C6-BB97-C2C3E915F268}" dt="2022-11-16T20:41:02.513" v="399" actId="700"/>
          <ac:spMkLst>
            <pc:docMk/>
            <pc:sldMk cId="231349053" sldId="261"/>
            <ac:spMk id="2" creationId="{031736A2-78B3-73B1-75CF-CA2D97DFAEC3}"/>
          </ac:spMkLst>
        </pc:spChg>
        <pc:spChg chg="del">
          <ac:chgData name="Mona Williams" userId="da9f45650a89b40b" providerId="LiveId" clId="{D4DE9E9B-0C5A-40C6-BB97-C2C3E915F268}" dt="2022-11-16T20:41:02.513" v="399" actId="700"/>
          <ac:spMkLst>
            <pc:docMk/>
            <pc:sldMk cId="231349053" sldId="261"/>
            <ac:spMk id="3" creationId="{EA92C255-CD5A-DBBE-F894-90DF7CC66D2D}"/>
          </ac:spMkLst>
        </pc:spChg>
        <pc:spChg chg="add mod ord">
          <ac:chgData name="Mona Williams" userId="da9f45650a89b40b" providerId="LiveId" clId="{D4DE9E9B-0C5A-40C6-BB97-C2C3E915F268}" dt="2022-11-16T21:29:37.196" v="1935"/>
          <ac:spMkLst>
            <pc:docMk/>
            <pc:sldMk cId="231349053" sldId="261"/>
            <ac:spMk id="4" creationId="{E28D36DD-FB68-B513-CF41-C1DDE640BEDF}"/>
          </ac:spMkLst>
        </pc:spChg>
        <pc:spChg chg="add mod ord">
          <ac:chgData name="Mona Williams" userId="da9f45650a89b40b" providerId="LiveId" clId="{D4DE9E9B-0C5A-40C6-BB97-C2C3E915F268}" dt="2022-11-16T22:02:22.565" v="2288" actId="20577"/>
          <ac:spMkLst>
            <pc:docMk/>
            <pc:sldMk cId="231349053" sldId="261"/>
            <ac:spMk id="5" creationId="{59242818-5865-82CE-17B8-BEE99B08EA77}"/>
          </ac:spMkLst>
        </pc:spChg>
        <pc:picChg chg="add mod">
          <ac:chgData name="Mona Williams" userId="da9f45650a89b40b" providerId="LiveId" clId="{D4DE9E9B-0C5A-40C6-BB97-C2C3E915F268}" dt="2022-11-16T21:29:03.744" v="1933"/>
          <ac:picMkLst>
            <pc:docMk/>
            <pc:sldMk cId="231349053" sldId="261"/>
            <ac:picMk id="2" creationId="{DAFC1497-C3FA-957F-01AE-4A43E2FF5F2A}"/>
          </ac:picMkLst>
        </pc:picChg>
      </pc:sldChg>
      <pc:sldChg chg="addSp delSp modSp new mod ord setBg modClrScheme delDesignElem chgLayout">
        <pc:chgData name="Mona Williams" userId="da9f45650a89b40b" providerId="LiveId" clId="{D4DE9E9B-0C5A-40C6-BB97-C2C3E915F268}" dt="2022-11-16T21:29:37.196" v="1935"/>
        <pc:sldMkLst>
          <pc:docMk/>
          <pc:sldMk cId="1503571796" sldId="262"/>
        </pc:sldMkLst>
        <pc:spChg chg="del">
          <ac:chgData name="Mona Williams" userId="da9f45650a89b40b" providerId="LiveId" clId="{D4DE9E9B-0C5A-40C6-BB97-C2C3E915F268}" dt="2022-11-16T20:41:02.513" v="399" actId="700"/>
          <ac:spMkLst>
            <pc:docMk/>
            <pc:sldMk cId="1503571796" sldId="262"/>
            <ac:spMk id="2" creationId="{906F74D1-0096-F350-7471-DB38B9E6EF93}"/>
          </ac:spMkLst>
        </pc:spChg>
        <pc:spChg chg="del">
          <ac:chgData name="Mona Williams" userId="da9f45650a89b40b" providerId="LiveId" clId="{D4DE9E9B-0C5A-40C6-BB97-C2C3E915F268}" dt="2022-11-16T20:41:02.513" v="399" actId="700"/>
          <ac:spMkLst>
            <pc:docMk/>
            <pc:sldMk cId="1503571796" sldId="262"/>
            <ac:spMk id="3" creationId="{BD44778B-C739-BA03-B3EE-67FE811E600B}"/>
          </ac:spMkLst>
        </pc:spChg>
        <pc:spChg chg="add mod">
          <ac:chgData name="Mona Williams" userId="da9f45650a89b40b" providerId="LiveId" clId="{D4DE9E9B-0C5A-40C6-BB97-C2C3E915F268}" dt="2022-11-16T21:11:40.163" v="1862" actId="1076"/>
          <ac:spMkLst>
            <pc:docMk/>
            <pc:sldMk cId="1503571796" sldId="262"/>
            <ac:spMk id="4" creationId="{1A5B2E4B-DA7E-1388-5D4B-B7023FB04F10}"/>
          </ac:spMkLst>
        </pc:spChg>
        <pc:spChg chg="add mod">
          <ac:chgData name="Mona Williams" userId="da9f45650a89b40b" providerId="LiveId" clId="{D4DE9E9B-0C5A-40C6-BB97-C2C3E915F268}" dt="2022-11-16T20:38:18.852" v="391" actId="571"/>
          <ac:spMkLst>
            <pc:docMk/>
            <pc:sldMk cId="1503571796" sldId="262"/>
            <ac:spMk id="4" creationId="{642A0079-C67C-1CAC-A325-B6CE0C268DD1}"/>
          </ac:spMkLst>
        </pc:spChg>
        <pc:spChg chg="add mod">
          <ac:chgData name="Mona Williams" userId="da9f45650a89b40b" providerId="LiveId" clId="{D4DE9E9B-0C5A-40C6-BB97-C2C3E915F268}" dt="2022-11-16T20:38:21.350" v="392" actId="571"/>
          <ac:spMkLst>
            <pc:docMk/>
            <pc:sldMk cId="1503571796" sldId="262"/>
            <ac:spMk id="5" creationId="{2577B906-F7ED-4313-BDCE-BB8A896A9115}"/>
          </ac:spMkLst>
        </pc:spChg>
        <pc:spChg chg="add mod">
          <ac:chgData name="Mona Williams" userId="da9f45650a89b40b" providerId="LiveId" clId="{D4DE9E9B-0C5A-40C6-BB97-C2C3E915F268}" dt="2022-11-16T21:11:33.264" v="1861" actId="1076"/>
          <ac:spMkLst>
            <pc:docMk/>
            <pc:sldMk cId="1503571796" sldId="262"/>
            <ac:spMk id="6" creationId="{7737C7AE-E6F3-CED3-883B-0D6C35711D84}"/>
          </ac:spMkLst>
        </pc:spChg>
        <pc:spChg chg="add mod">
          <ac:chgData name="Mona Williams" userId="da9f45650a89b40b" providerId="LiveId" clId="{D4DE9E9B-0C5A-40C6-BB97-C2C3E915F268}" dt="2022-11-16T20:38:32.160" v="394" actId="571"/>
          <ac:spMkLst>
            <pc:docMk/>
            <pc:sldMk cId="1503571796" sldId="262"/>
            <ac:spMk id="6" creationId="{8DCDA33B-F920-F073-C726-A5476F6FBD26}"/>
          </ac:spMkLst>
        </pc:spChg>
        <pc:spChg chg="add mod">
          <ac:chgData name="Mona Williams" userId="da9f45650a89b40b" providerId="LiveId" clId="{D4DE9E9B-0C5A-40C6-BB97-C2C3E915F268}" dt="2022-11-16T20:38:34.715" v="395" actId="571"/>
          <ac:spMkLst>
            <pc:docMk/>
            <pc:sldMk cId="1503571796" sldId="262"/>
            <ac:spMk id="7" creationId="{F533B13F-9D03-D0EF-7A28-A9484FABF8DD}"/>
          </ac:spMkLst>
        </pc:spChg>
        <pc:spChg chg="add mod">
          <ac:chgData name="Mona Williams" userId="da9f45650a89b40b" providerId="LiveId" clId="{D4DE9E9B-0C5A-40C6-BB97-C2C3E915F268}" dt="2022-11-16T20:38:36.563" v="396" actId="571"/>
          <ac:spMkLst>
            <pc:docMk/>
            <pc:sldMk cId="1503571796" sldId="262"/>
            <ac:spMk id="8" creationId="{87D60B51-E3EF-7409-7EF8-5A5C269CEBAA}"/>
          </ac:spMkLst>
        </pc:spChg>
        <pc:spChg chg="add mod">
          <ac:chgData name="Mona Williams" userId="da9f45650a89b40b" providerId="LiveId" clId="{D4DE9E9B-0C5A-40C6-BB97-C2C3E915F268}" dt="2022-11-16T20:38:36.563" v="396" actId="571"/>
          <ac:spMkLst>
            <pc:docMk/>
            <pc:sldMk cId="1503571796" sldId="262"/>
            <ac:spMk id="9" creationId="{67EEFFC0-3A2A-25A6-ED6B-65B8A6B481A7}"/>
          </ac:spMkLst>
        </pc:spChg>
        <pc:spChg chg="add del mod ord">
          <ac:chgData name="Mona Williams" userId="da9f45650a89b40b" providerId="LiveId" clId="{D4DE9E9B-0C5A-40C6-BB97-C2C3E915F268}" dt="2022-11-16T21:06:01.541" v="1838" actId="700"/>
          <ac:spMkLst>
            <pc:docMk/>
            <pc:sldMk cId="1503571796" sldId="262"/>
            <ac:spMk id="10" creationId="{B34BD11D-7B88-0AD1-645F-637D1512CCC7}"/>
          </ac:spMkLst>
        </pc:spChg>
        <pc:spChg chg="add del mod ord">
          <ac:chgData name="Mona Williams" userId="da9f45650a89b40b" providerId="LiveId" clId="{D4DE9E9B-0C5A-40C6-BB97-C2C3E915F268}" dt="2022-11-16T21:06:01.541" v="1838" actId="700"/>
          <ac:spMkLst>
            <pc:docMk/>
            <pc:sldMk cId="1503571796" sldId="262"/>
            <ac:spMk id="11" creationId="{82621D3D-757D-141F-78C7-022E8BEA1A1D}"/>
          </ac:spMkLst>
        </pc:spChg>
        <pc:spChg chg="add mod">
          <ac:chgData name="Mona Williams" userId="da9f45650a89b40b" providerId="LiveId" clId="{D4DE9E9B-0C5A-40C6-BB97-C2C3E915F268}" dt="2022-11-16T21:12:31.197" v="1869" actId="1076"/>
          <ac:spMkLst>
            <pc:docMk/>
            <pc:sldMk cId="1503571796" sldId="262"/>
            <ac:spMk id="12" creationId="{932BF500-2EFA-DE5D-1458-E3AC0B59AF4D}"/>
          </ac:spMkLst>
        </pc:spChg>
        <pc:spChg chg="add mod">
          <ac:chgData name="Mona Williams" userId="da9f45650a89b40b" providerId="LiveId" clId="{D4DE9E9B-0C5A-40C6-BB97-C2C3E915F268}" dt="2022-11-16T21:15:34.813" v="1876" actId="1076"/>
          <ac:spMkLst>
            <pc:docMk/>
            <pc:sldMk cId="1503571796" sldId="262"/>
            <ac:spMk id="13" creationId="{C7A3E312-C640-6E4B-96C3-8BD6CFF2DB4E}"/>
          </ac:spMkLst>
        </pc:spChg>
        <pc:spChg chg="add del">
          <ac:chgData name="Mona Williams" userId="da9f45650a89b40b" providerId="LiveId" clId="{D4DE9E9B-0C5A-40C6-BB97-C2C3E915F268}" dt="2022-11-16T21:29:37.196" v="1935"/>
          <ac:spMkLst>
            <pc:docMk/>
            <pc:sldMk cId="1503571796" sldId="262"/>
            <ac:spMk id="14" creationId="{B670DBD5-770C-4383-9F54-5B86E86BD5BB}"/>
          </ac:spMkLst>
        </pc:spChg>
        <pc:spChg chg="add mod">
          <ac:chgData name="Mona Williams" userId="da9f45650a89b40b" providerId="LiveId" clId="{D4DE9E9B-0C5A-40C6-BB97-C2C3E915F268}" dt="2022-11-16T21:17:24.877" v="1882" actId="207"/>
          <ac:spMkLst>
            <pc:docMk/>
            <pc:sldMk cId="1503571796" sldId="262"/>
            <ac:spMk id="15" creationId="{71968FAB-5500-5621-C748-135EA03E9CC0}"/>
          </ac:spMkLst>
        </pc:spChg>
        <pc:spChg chg="add mod">
          <ac:chgData name="Mona Williams" userId="da9f45650a89b40b" providerId="LiveId" clId="{D4DE9E9B-0C5A-40C6-BB97-C2C3E915F268}" dt="2022-11-16T21:19:33.304" v="1886" actId="14100"/>
          <ac:spMkLst>
            <pc:docMk/>
            <pc:sldMk cId="1503571796" sldId="262"/>
            <ac:spMk id="16" creationId="{C2E0380B-6904-0320-7F61-34AB35602A64}"/>
          </ac:spMkLst>
        </pc:spChg>
        <pc:spChg chg="add mod">
          <ac:chgData name="Mona Williams" userId="da9f45650a89b40b" providerId="LiveId" clId="{D4DE9E9B-0C5A-40C6-BB97-C2C3E915F268}" dt="2022-11-16T21:21:47.135" v="1897" actId="1076"/>
          <ac:spMkLst>
            <pc:docMk/>
            <pc:sldMk cId="1503571796" sldId="262"/>
            <ac:spMk id="21" creationId="{C10309C0-CADD-D47F-12FB-05ADD725F005}"/>
          </ac:spMkLst>
        </pc:spChg>
        <pc:spChg chg="add mod">
          <ac:chgData name="Mona Williams" userId="da9f45650a89b40b" providerId="LiveId" clId="{D4DE9E9B-0C5A-40C6-BB97-C2C3E915F268}" dt="2022-11-16T21:22:05.419" v="1899" actId="1076"/>
          <ac:spMkLst>
            <pc:docMk/>
            <pc:sldMk cId="1503571796" sldId="262"/>
            <ac:spMk id="22" creationId="{E8599E37-0869-73B0-C7A9-758D73AEBA9D}"/>
          </ac:spMkLst>
        </pc:spChg>
        <pc:spChg chg="add mod">
          <ac:chgData name="Mona Williams" userId="da9f45650a89b40b" providerId="LiveId" clId="{D4DE9E9B-0C5A-40C6-BB97-C2C3E915F268}" dt="2022-11-16T21:23:48.145" v="1906" actId="14100"/>
          <ac:spMkLst>
            <pc:docMk/>
            <pc:sldMk cId="1503571796" sldId="262"/>
            <ac:spMk id="25" creationId="{BCE00FC3-8FA2-62AE-9AC5-0288780729ED}"/>
          </ac:spMkLst>
        </pc:spChg>
        <pc:spChg chg="add mod">
          <ac:chgData name="Mona Williams" userId="da9f45650a89b40b" providerId="LiveId" clId="{D4DE9E9B-0C5A-40C6-BB97-C2C3E915F268}" dt="2022-11-16T21:24:28.552" v="1913" actId="207"/>
          <ac:spMkLst>
            <pc:docMk/>
            <pc:sldMk cId="1503571796" sldId="262"/>
            <ac:spMk id="26" creationId="{9185C1E8-D209-6411-8DAA-D616B7EE7D24}"/>
          </ac:spMkLst>
        </pc:spChg>
        <pc:picChg chg="add mod ord">
          <ac:chgData name="Mona Williams" userId="da9f45650a89b40b" providerId="LiveId" clId="{D4DE9E9B-0C5A-40C6-BB97-C2C3E915F268}" dt="2022-11-16T21:20:56.292" v="1893" actId="1076"/>
          <ac:picMkLst>
            <pc:docMk/>
            <pc:sldMk cId="1503571796" sldId="262"/>
            <ac:picMk id="3" creationId="{0C928E2D-7B45-F018-D538-E1BFAE18A242}"/>
          </ac:picMkLst>
        </pc:picChg>
        <pc:picChg chg="add mod">
          <ac:chgData name="Mona Williams" userId="da9f45650a89b40b" providerId="LiveId" clId="{D4DE9E9B-0C5A-40C6-BB97-C2C3E915F268}" dt="2022-11-16T21:19:59.239" v="1888" actId="571"/>
          <ac:picMkLst>
            <pc:docMk/>
            <pc:sldMk cId="1503571796" sldId="262"/>
            <ac:picMk id="17" creationId="{006F219E-14F5-B2DA-374B-59976A767DD9}"/>
          </ac:picMkLst>
        </pc:picChg>
        <pc:picChg chg="add del mod">
          <ac:chgData name="Mona Williams" userId="da9f45650a89b40b" providerId="LiveId" clId="{D4DE9E9B-0C5A-40C6-BB97-C2C3E915F268}" dt="2022-11-16T21:20:20.575" v="1890"/>
          <ac:picMkLst>
            <pc:docMk/>
            <pc:sldMk cId="1503571796" sldId="262"/>
            <ac:picMk id="18" creationId="{F4D3F5BE-C791-3C23-EE1F-A11CF3CEBD11}"/>
          </ac:picMkLst>
        </pc:picChg>
        <pc:picChg chg="add del mod">
          <ac:chgData name="Mona Williams" userId="da9f45650a89b40b" providerId="LiveId" clId="{D4DE9E9B-0C5A-40C6-BB97-C2C3E915F268}" dt="2022-11-16T21:20:46.152" v="1892"/>
          <ac:picMkLst>
            <pc:docMk/>
            <pc:sldMk cId="1503571796" sldId="262"/>
            <ac:picMk id="19" creationId="{2D68D292-C322-1C53-4E63-DC613F39D6A7}"/>
          </ac:picMkLst>
        </pc:picChg>
        <pc:picChg chg="add mod">
          <ac:chgData name="Mona Williams" userId="da9f45650a89b40b" providerId="LiveId" clId="{D4DE9E9B-0C5A-40C6-BB97-C2C3E915F268}" dt="2022-11-16T21:21:11.194" v="1895" actId="571"/>
          <ac:picMkLst>
            <pc:docMk/>
            <pc:sldMk cId="1503571796" sldId="262"/>
            <ac:picMk id="20" creationId="{61871708-3757-8438-0CD1-D2B5A3C3C66F}"/>
          </ac:picMkLst>
        </pc:picChg>
        <pc:picChg chg="add mod">
          <ac:chgData name="Mona Williams" userId="da9f45650a89b40b" providerId="LiveId" clId="{D4DE9E9B-0C5A-40C6-BB97-C2C3E915F268}" dt="2022-11-16T21:23:48.145" v="1906" actId="14100"/>
          <ac:picMkLst>
            <pc:docMk/>
            <pc:sldMk cId="1503571796" sldId="262"/>
            <ac:picMk id="24" creationId="{88850888-D0B4-2739-0419-8ADF7BD135A6}"/>
          </ac:picMkLst>
        </pc:picChg>
      </pc:sldChg>
      <pc:sldChg chg="addSp delSp modSp new mod chgLayout">
        <pc:chgData name="Mona Williams" userId="da9f45650a89b40b" providerId="LiveId" clId="{D4DE9E9B-0C5A-40C6-BB97-C2C3E915F268}" dt="2022-11-16T21:29:37.196" v="1935"/>
        <pc:sldMkLst>
          <pc:docMk/>
          <pc:sldMk cId="886895035" sldId="263"/>
        </pc:sldMkLst>
        <pc:spChg chg="del">
          <ac:chgData name="Mona Williams" userId="da9f45650a89b40b" providerId="LiveId" clId="{D4DE9E9B-0C5A-40C6-BB97-C2C3E915F268}" dt="2022-11-16T20:41:02.513" v="399" actId="700"/>
          <ac:spMkLst>
            <pc:docMk/>
            <pc:sldMk cId="886895035" sldId="263"/>
            <ac:spMk id="2" creationId="{C46348D8-93ED-DFB2-92C1-F5C3C2F8285E}"/>
          </ac:spMkLst>
        </pc:spChg>
        <pc:spChg chg="del">
          <ac:chgData name="Mona Williams" userId="da9f45650a89b40b" providerId="LiveId" clId="{D4DE9E9B-0C5A-40C6-BB97-C2C3E915F268}" dt="2022-11-16T20:41:02.513" v="399" actId="700"/>
          <ac:spMkLst>
            <pc:docMk/>
            <pc:sldMk cId="886895035" sldId="263"/>
            <ac:spMk id="3" creationId="{089F108E-1D23-A42E-D50B-BC9DD98ADD8F}"/>
          </ac:spMkLst>
        </pc:spChg>
        <pc:spChg chg="add mod ord">
          <ac:chgData name="Mona Williams" userId="da9f45650a89b40b" providerId="LiveId" clId="{D4DE9E9B-0C5A-40C6-BB97-C2C3E915F268}" dt="2022-11-16T21:29:37.196" v="1935"/>
          <ac:spMkLst>
            <pc:docMk/>
            <pc:sldMk cId="886895035" sldId="263"/>
            <ac:spMk id="4" creationId="{1043C5A0-C83D-F739-327D-013CF24F21EB}"/>
          </ac:spMkLst>
        </pc:spChg>
        <pc:spChg chg="add mod ord">
          <ac:chgData name="Mona Williams" userId="da9f45650a89b40b" providerId="LiveId" clId="{D4DE9E9B-0C5A-40C6-BB97-C2C3E915F268}" dt="2022-11-16T21:29:37.196" v="1935"/>
          <ac:spMkLst>
            <pc:docMk/>
            <pc:sldMk cId="886895035" sldId="263"/>
            <ac:spMk id="5" creationId="{8136C5CE-29B8-AA3A-E452-D2C2792E06F4}"/>
          </ac:spMkLst>
        </pc:spChg>
        <pc:picChg chg="add mod">
          <ac:chgData name="Mona Williams" userId="da9f45650a89b40b" providerId="LiveId" clId="{D4DE9E9B-0C5A-40C6-BB97-C2C3E915F268}" dt="2022-11-16T21:28:57.276" v="1932"/>
          <ac:picMkLst>
            <pc:docMk/>
            <pc:sldMk cId="886895035" sldId="263"/>
            <ac:picMk id="2" creationId="{489AA8BE-02E2-CE23-3B4F-7A3D5177C8DE}"/>
          </ac:picMkLst>
        </pc:picChg>
      </pc:sldChg>
      <pc:sldChg chg="addSp modSp new mod">
        <pc:chgData name="Mona Williams" userId="da9f45650a89b40b" providerId="LiveId" clId="{D4DE9E9B-0C5A-40C6-BB97-C2C3E915F268}" dt="2022-12-02T18:44:36.599" v="2546" actId="20577"/>
        <pc:sldMkLst>
          <pc:docMk/>
          <pc:sldMk cId="2788774952" sldId="264"/>
        </pc:sldMkLst>
        <pc:spChg chg="mod">
          <ac:chgData name="Mona Williams" userId="da9f45650a89b40b" providerId="LiveId" clId="{D4DE9E9B-0C5A-40C6-BB97-C2C3E915F268}" dt="2022-11-16T21:29:37.196" v="1935"/>
          <ac:spMkLst>
            <pc:docMk/>
            <pc:sldMk cId="2788774952" sldId="264"/>
            <ac:spMk id="2" creationId="{B42A2A30-D619-D684-6AB6-9732806CAE6F}"/>
          </ac:spMkLst>
        </pc:spChg>
        <pc:spChg chg="mod">
          <ac:chgData name="Mona Williams" userId="da9f45650a89b40b" providerId="LiveId" clId="{D4DE9E9B-0C5A-40C6-BB97-C2C3E915F268}" dt="2022-12-02T18:44:36.599" v="2546" actId="20577"/>
          <ac:spMkLst>
            <pc:docMk/>
            <pc:sldMk cId="2788774952" sldId="264"/>
            <ac:spMk id="3" creationId="{939B57EC-5665-C4DA-8B76-FB028D0F335C}"/>
          </ac:spMkLst>
        </pc:spChg>
        <pc:picChg chg="add mod">
          <ac:chgData name="Mona Williams" userId="da9f45650a89b40b" providerId="LiveId" clId="{D4DE9E9B-0C5A-40C6-BB97-C2C3E915F268}" dt="2022-11-16T21:28:49.843" v="1931"/>
          <ac:picMkLst>
            <pc:docMk/>
            <pc:sldMk cId="2788774952" sldId="264"/>
            <ac:picMk id="4" creationId="{8AF25A60-71AC-ECB0-A0E0-34E20EA8E048}"/>
          </ac:picMkLst>
        </pc:picChg>
      </pc:sldChg>
      <pc:sldChg chg="addSp modSp new mod">
        <pc:chgData name="Mona Williams" userId="da9f45650a89b40b" providerId="LiveId" clId="{D4DE9E9B-0C5A-40C6-BB97-C2C3E915F268}" dt="2022-11-16T21:29:37.196" v="1935"/>
        <pc:sldMkLst>
          <pc:docMk/>
          <pc:sldMk cId="431442003" sldId="265"/>
        </pc:sldMkLst>
        <pc:spChg chg="mod">
          <ac:chgData name="Mona Williams" userId="da9f45650a89b40b" providerId="LiveId" clId="{D4DE9E9B-0C5A-40C6-BB97-C2C3E915F268}" dt="2022-11-16T21:29:37.196" v="1935"/>
          <ac:spMkLst>
            <pc:docMk/>
            <pc:sldMk cId="431442003" sldId="265"/>
            <ac:spMk id="2" creationId="{8E3AE4DE-A5B3-F2F5-B519-4F38DEDA4E2E}"/>
          </ac:spMkLst>
        </pc:spChg>
        <pc:spChg chg="mod">
          <ac:chgData name="Mona Williams" userId="da9f45650a89b40b" providerId="LiveId" clId="{D4DE9E9B-0C5A-40C6-BB97-C2C3E915F268}" dt="2022-11-16T21:29:37.196" v="1935"/>
          <ac:spMkLst>
            <pc:docMk/>
            <pc:sldMk cId="431442003" sldId="265"/>
            <ac:spMk id="3" creationId="{A0D70F51-705A-B075-6AA4-EB3122357648}"/>
          </ac:spMkLst>
        </pc:spChg>
        <pc:picChg chg="add mod">
          <ac:chgData name="Mona Williams" userId="da9f45650a89b40b" providerId="LiveId" clId="{D4DE9E9B-0C5A-40C6-BB97-C2C3E915F268}" dt="2022-11-16T21:28:37.391" v="1930"/>
          <ac:picMkLst>
            <pc:docMk/>
            <pc:sldMk cId="431442003" sldId="265"/>
            <ac:picMk id="4" creationId="{20E375DF-DB81-0BF7-BEC3-64E6C871C1CC}"/>
          </ac:picMkLst>
        </pc:picChg>
      </pc:sldChg>
      <pc:sldChg chg="add">
        <pc:chgData name="Mona Williams" userId="da9f45650a89b40b" providerId="LiveId" clId="{D4DE9E9B-0C5A-40C6-BB97-C2C3E915F268}" dt="2022-11-16T21:31:41.859" v="1938"/>
        <pc:sldMkLst>
          <pc:docMk/>
          <pc:sldMk cId="2459933137" sldId="266"/>
        </pc:sldMkLst>
      </pc:sldChg>
      <pc:sldChg chg="add">
        <pc:chgData name="Mona Williams" userId="da9f45650a89b40b" providerId="LiveId" clId="{D4DE9E9B-0C5A-40C6-BB97-C2C3E915F268}" dt="2022-11-16T21:31:45.432" v="1939"/>
        <pc:sldMkLst>
          <pc:docMk/>
          <pc:sldMk cId="2747664997" sldId="267"/>
        </pc:sldMkLst>
      </pc:sldChg>
      <pc:sldChg chg="add">
        <pc:chgData name="Mona Williams" userId="da9f45650a89b40b" providerId="LiveId" clId="{D4DE9E9B-0C5A-40C6-BB97-C2C3E915F268}" dt="2022-11-16T21:31:49.375" v="1940"/>
        <pc:sldMkLst>
          <pc:docMk/>
          <pc:sldMk cId="2311410185" sldId="268"/>
        </pc:sldMkLst>
      </pc:sldChg>
      <pc:sldChg chg="add">
        <pc:chgData name="Mona Williams" userId="da9f45650a89b40b" providerId="LiveId" clId="{D4DE9E9B-0C5A-40C6-BB97-C2C3E915F268}" dt="2022-11-16T21:31:52.791" v="1941"/>
        <pc:sldMkLst>
          <pc:docMk/>
          <pc:sldMk cId="1005523588" sldId="269"/>
        </pc:sldMkLst>
      </pc:sldChg>
      <pc:sldChg chg="add">
        <pc:chgData name="Mona Williams" userId="da9f45650a89b40b" providerId="LiveId" clId="{D4DE9E9B-0C5A-40C6-BB97-C2C3E915F268}" dt="2022-11-16T21:31:56.853" v="1942"/>
        <pc:sldMkLst>
          <pc:docMk/>
          <pc:sldMk cId="4155902567" sldId="270"/>
        </pc:sldMkLst>
      </pc:sldChg>
      <pc:sldChg chg="addSp delSp modSp add mod delAnim modAnim">
        <pc:chgData name="Mona Williams" userId="da9f45650a89b40b" providerId="LiveId" clId="{D4DE9E9B-0C5A-40C6-BB97-C2C3E915F268}" dt="2022-11-17T00:04:35.607" v="2471" actId="21"/>
        <pc:sldMkLst>
          <pc:docMk/>
          <pc:sldMk cId="104378248" sldId="271"/>
        </pc:sldMkLst>
        <pc:spChg chg="mod">
          <ac:chgData name="Mona Williams" userId="da9f45650a89b40b" providerId="LiveId" clId="{D4DE9E9B-0C5A-40C6-BB97-C2C3E915F268}" dt="2022-11-17T00:03:54.336" v="2466" actId="6549"/>
          <ac:spMkLst>
            <pc:docMk/>
            <pc:sldMk cId="104378248" sldId="271"/>
            <ac:spMk id="16" creationId="{C7C3BCEA-26A6-D791-9D99-8C188F909880}"/>
          </ac:spMkLst>
        </pc:spChg>
        <pc:picChg chg="add del mod">
          <ac:chgData name="Mona Williams" userId="da9f45650a89b40b" providerId="LiveId" clId="{D4DE9E9B-0C5A-40C6-BB97-C2C3E915F268}" dt="2022-11-17T00:04:35.607" v="2471" actId="21"/>
          <ac:picMkLst>
            <pc:docMk/>
            <pc:sldMk cId="104378248" sldId="271"/>
            <ac:picMk id="2" creationId="{307BDB91-B8F9-BC50-A9C4-02084FE61D48}"/>
          </ac:picMkLst>
        </pc:picChg>
      </pc:sldChg>
      <pc:sldChg chg="add">
        <pc:chgData name="Mona Williams" userId="da9f45650a89b40b" providerId="LiveId" clId="{D4DE9E9B-0C5A-40C6-BB97-C2C3E915F268}" dt="2022-11-16T21:32:14.842" v="1944"/>
        <pc:sldMkLst>
          <pc:docMk/>
          <pc:sldMk cId="2088221749" sldId="272"/>
        </pc:sldMkLst>
      </pc:sldChg>
      <pc:sldChg chg="add del">
        <pc:chgData name="Mona Williams" userId="da9f45650a89b40b" providerId="LiveId" clId="{D4DE9E9B-0C5A-40C6-BB97-C2C3E915F268}" dt="2022-11-16T21:41:27.275" v="1947" actId="2696"/>
        <pc:sldMkLst>
          <pc:docMk/>
          <pc:sldMk cId="4486403" sldId="273"/>
        </pc:sldMkLst>
      </pc:sldChg>
      <pc:sldChg chg="modSp new del mod">
        <pc:chgData name="Mona Williams" userId="da9f45650a89b40b" providerId="LiveId" clId="{D4DE9E9B-0C5A-40C6-BB97-C2C3E915F268}" dt="2022-11-16T21:54:13.274" v="1957" actId="2696"/>
        <pc:sldMkLst>
          <pc:docMk/>
          <pc:sldMk cId="3636432019" sldId="273"/>
        </pc:sldMkLst>
        <pc:spChg chg="mod">
          <ac:chgData name="Mona Williams" userId="da9f45650a89b40b" providerId="LiveId" clId="{D4DE9E9B-0C5A-40C6-BB97-C2C3E915F268}" dt="2022-11-16T21:52:38.504" v="1951" actId="20577"/>
          <ac:spMkLst>
            <pc:docMk/>
            <pc:sldMk cId="3636432019" sldId="273"/>
            <ac:spMk id="3" creationId="{2EADD1CD-CE9F-3857-D4E6-2686113050D0}"/>
          </ac:spMkLst>
        </pc:spChg>
      </pc:sldChg>
      <pc:sldChg chg="addSp delSp modSp new mod ord modClrScheme chgLayout">
        <pc:chgData name="Mona Williams" userId="da9f45650a89b40b" providerId="LiveId" clId="{D4DE9E9B-0C5A-40C6-BB97-C2C3E915F268}" dt="2022-11-19T16:59:23.503" v="2496"/>
        <pc:sldMkLst>
          <pc:docMk/>
          <pc:sldMk cId="3842853507" sldId="273"/>
        </pc:sldMkLst>
        <pc:spChg chg="mod ord">
          <ac:chgData name="Mona Williams" userId="da9f45650a89b40b" providerId="LiveId" clId="{D4DE9E9B-0C5A-40C6-BB97-C2C3E915F268}" dt="2022-11-16T23:33:19.580" v="2400" actId="700"/>
          <ac:spMkLst>
            <pc:docMk/>
            <pc:sldMk cId="3842853507" sldId="273"/>
            <ac:spMk id="2" creationId="{EE462623-1E7C-3421-04F7-154972C81E36}"/>
          </ac:spMkLst>
        </pc:spChg>
        <pc:spChg chg="del">
          <ac:chgData name="Mona Williams" userId="da9f45650a89b40b" providerId="LiveId" clId="{D4DE9E9B-0C5A-40C6-BB97-C2C3E915F268}" dt="2022-11-16T21:56:29.916" v="2005" actId="478"/>
          <ac:spMkLst>
            <pc:docMk/>
            <pc:sldMk cId="3842853507" sldId="273"/>
            <ac:spMk id="3" creationId="{93E1D4CA-30A2-AFBB-2FDE-E6C2E788A8D5}"/>
          </ac:spMkLst>
        </pc:spChg>
        <pc:grpChg chg="del mod">
          <ac:chgData name="Mona Williams" userId="da9f45650a89b40b" providerId="LiveId" clId="{D4DE9E9B-0C5A-40C6-BB97-C2C3E915F268}" dt="2022-11-16T23:46:33.354" v="2408"/>
          <ac:grpSpMkLst>
            <pc:docMk/>
            <pc:sldMk cId="3842853507" sldId="273"/>
            <ac:grpSpMk id="7" creationId="{11EC6D4E-90C0-59A3-9091-0AD5EBB6EDFE}"/>
          </ac:grpSpMkLst>
        </pc:grpChg>
        <pc:grpChg chg="del mod">
          <ac:chgData name="Mona Williams" userId="da9f45650a89b40b" providerId="LiveId" clId="{D4DE9E9B-0C5A-40C6-BB97-C2C3E915F268}" dt="2022-11-19T16:59:23.503" v="2496"/>
          <ac:grpSpMkLst>
            <pc:docMk/>
            <pc:sldMk cId="3842853507" sldId="273"/>
            <ac:grpSpMk id="7" creationId="{3E819BA5-0ECC-3BA3-11DE-7B58AE35D84D}"/>
          </ac:grpSpMkLst>
        </pc:grpChg>
        <pc:grpChg chg="del mod">
          <ac:chgData name="Mona Williams" userId="da9f45650a89b40b" providerId="LiveId" clId="{D4DE9E9B-0C5A-40C6-BB97-C2C3E915F268}" dt="2022-11-16T23:46:35.686" v="2412"/>
          <ac:grpSpMkLst>
            <pc:docMk/>
            <pc:sldMk cId="3842853507" sldId="273"/>
            <ac:grpSpMk id="11" creationId="{0680D5F3-1E8D-D760-509B-877B6912C6A9}"/>
          </ac:grpSpMkLst>
        </pc:grpChg>
        <pc:grpChg chg="del mod">
          <ac:chgData name="Mona Williams" userId="da9f45650a89b40b" providerId="LiveId" clId="{D4DE9E9B-0C5A-40C6-BB97-C2C3E915F268}" dt="2022-11-16T23:46:42.749" v="2418"/>
          <ac:grpSpMkLst>
            <pc:docMk/>
            <pc:sldMk cId="3842853507" sldId="273"/>
            <ac:grpSpMk id="15" creationId="{35320EFD-33C0-6E73-49CB-0523984B2E64}"/>
          </ac:grpSpMkLst>
        </pc:grpChg>
        <pc:grpChg chg="mod">
          <ac:chgData name="Mona Williams" userId="da9f45650a89b40b" providerId="LiveId" clId="{D4DE9E9B-0C5A-40C6-BB97-C2C3E915F268}" dt="2022-11-19T16:59:23.503" v="2496"/>
          <ac:grpSpMkLst>
            <pc:docMk/>
            <pc:sldMk cId="3842853507" sldId="273"/>
            <ac:grpSpMk id="15" creationId="{5EBAB7AD-17C8-0421-8889-84791A259636}"/>
          </ac:grpSpMkLst>
        </pc:grpChg>
        <pc:grpChg chg="del mod">
          <ac:chgData name="Mona Williams" userId="da9f45650a89b40b" providerId="LiveId" clId="{D4DE9E9B-0C5A-40C6-BB97-C2C3E915F268}" dt="2022-11-16T23:46:51.239" v="2422"/>
          <ac:grpSpMkLst>
            <pc:docMk/>
            <pc:sldMk cId="3842853507" sldId="273"/>
            <ac:grpSpMk id="21" creationId="{A5EA7627-BF91-AF34-EDD5-AEA1F6E35507}"/>
          </ac:grpSpMkLst>
        </pc:grpChg>
        <pc:grpChg chg="del mod">
          <ac:chgData name="Mona Williams" userId="da9f45650a89b40b" providerId="LiveId" clId="{D4DE9E9B-0C5A-40C6-BB97-C2C3E915F268}" dt="2022-11-16T23:47:23.152" v="2442"/>
          <ac:grpSpMkLst>
            <pc:docMk/>
            <pc:sldMk cId="3842853507" sldId="273"/>
            <ac:grpSpMk id="25" creationId="{3AC3C20D-241C-7B38-FE85-1DF400E86DEE}"/>
          </ac:grpSpMkLst>
        </pc:grpChg>
        <pc:grpChg chg="del mod">
          <ac:chgData name="Mona Williams" userId="da9f45650a89b40b" providerId="LiveId" clId="{D4DE9E9B-0C5A-40C6-BB97-C2C3E915F268}" dt="2022-11-16T23:47:19.666" v="2437"/>
          <ac:grpSpMkLst>
            <pc:docMk/>
            <pc:sldMk cId="3842853507" sldId="273"/>
            <ac:grpSpMk id="30" creationId="{AA6C6F35-92D5-1B98-D536-5422E697CA5B}"/>
          </ac:grpSpMkLst>
        </pc:grpChg>
        <pc:grpChg chg="del mod">
          <ac:chgData name="Mona Williams" userId="da9f45650a89b40b" providerId="LiveId" clId="{D4DE9E9B-0C5A-40C6-BB97-C2C3E915F268}" dt="2022-11-16T23:47:23.152" v="2442"/>
          <ac:grpSpMkLst>
            <pc:docMk/>
            <pc:sldMk cId="3842853507" sldId="273"/>
            <ac:grpSpMk id="32" creationId="{6A2A1C7C-D82E-CC32-DC55-117ADB13D9E1}"/>
          </ac:grpSpMkLst>
        </pc:grpChg>
        <pc:grpChg chg="del mod">
          <ac:chgData name="Mona Williams" userId="da9f45650a89b40b" providerId="LiveId" clId="{D4DE9E9B-0C5A-40C6-BB97-C2C3E915F268}" dt="2022-11-16T23:47:28.773" v="2444"/>
          <ac:grpSpMkLst>
            <pc:docMk/>
            <pc:sldMk cId="3842853507" sldId="273"/>
            <ac:grpSpMk id="37" creationId="{458F3393-E524-63E7-FB24-56059BD73731}"/>
          </ac:grpSpMkLst>
        </pc:grpChg>
        <pc:grpChg chg="del mod">
          <ac:chgData name="Mona Williams" userId="da9f45650a89b40b" providerId="LiveId" clId="{D4DE9E9B-0C5A-40C6-BB97-C2C3E915F268}" dt="2022-11-16T23:47:43.884" v="2462"/>
          <ac:grpSpMkLst>
            <pc:docMk/>
            <pc:sldMk cId="3842853507" sldId="273"/>
            <ac:grpSpMk id="39" creationId="{34227376-8707-915F-EAD1-0E2C5B16247F}"/>
          </ac:grpSpMkLst>
        </pc:grpChg>
        <pc:inkChg chg="add">
          <ac:chgData name="Mona Williams" userId="da9f45650a89b40b" providerId="LiveId" clId="{D4DE9E9B-0C5A-40C6-BB97-C2C3E915F268}" dt="2022-11-19T16:58:48.914" v="2484" actId="9405"/>
          <ac:inkMkLst>
            <pc:docMk/>
            <pc:sldMk cId="3842853507" sldId="273"/>
            <ac:inkMk id="3" creationId="{0259A8D5-E087-589B-8866-9596CA8DF712}"/>
          </ac:inkMkLst>
        </pc:inkChg>
        <pc:inkChg chg="add del mod">
          <ac:chgData name="Mona Williams" userId="da9f45650a89b40b" providerId="LiveId" clId="{D4DE9E9B-0C5A-40C6-BB97-C2C3E915F268}" dt="2022-11-16T23:47:43.882" v="2451"/>
          <ac:inkMkLst>
            <pc:docMk/>
            <pc:sldMk cId="3842853507" sldId="273"/>
            <ac:inkMk id="4" creationId="{03462C99-1086-E354-B5A4-AE06ED3D4A90}"/>
          </ac:inkMkLst>
        </pc:inkChg>
        <pc:inkChg chg="add mod">
          <ac:chgData name="Mona Williams" userId="da9f45650a89b40b" providerId="LiveId" clId="{D4DE9E9B-0C5A-40C6-BB97-C2C3E915F268}" dt="2022-11-19T16:59:23.503" v="2496"/>
          <ac:inkMkLst>
            <pc:docMk/>
            <pc:sldMk cId="3842853507" sldId="273"/>
            <ac:inkMk id="4" creationId="{44D19787-3D01-EC6B-3FCB-B89CC2354CF4}"/>
          </ac:inkMkLst>
        </pc:inkChg>
        <pc:inkChg chg="add mod">
          <ac:chgData name="Mona Williams" userId="da9f45650a89b40b" providerId="LiveId" clId="{D4DE9E9B-0C5A-40C6-BB97-C2C3E915F268}" dt="2022-11-19T16:59:23.503" v="2496"/>
          <ac:inkMkLst>
            <pc:docMk/>
            <pc:sldMk cId="3842853507" sldId="273"/>
            <ac:inkMk id="5" creationId="{1859B4F8-2D6F-2FB7-500B-B066B35123B8}"/>
          </ac:inkMkLst>
        </pc:inkChg>
        <pc:inkChg chg="add del mod">
          <ac:chgData name="Mona Williams" userId="da9f45650a89b40b" providerId="LiveId" clId="{D4DE9E9B-0C5A-40C6-BB97-C2C3E915F268}" dt="2022-11-16T23:47:43.883" v="2453"/>
          <ac:inkMkLst>
            <pc:docMk/>
            <pc:sldMk cId="3842853507" sldId="273"/>
            <ac:inkMk id="5" creationId="{F8BCB1E0-6298-A08F-54C0-A5F1A2153D1B}"/>
          </ac:inkMkLst>
        </pc:inkChg>
        <pc:inkChg chg="add mod">
          <ac:chgData name="Mona Williams" userId="da9f45650a89b40b" providerId="LiveId" clId="{D4DE9E9B-0C5A-40C6-BB97-C2C3E915F268}" dt="2022-11-19T16:59:23.503" v="2496"/>
          <ac:inkMkLst>
            <pc:docMk/>
            <pc:sldMk cId="3842853507" sldId="273"/>
            <ac:inkMk id="6" creationId="{6A6385BC-20E0-9E77-37B5-07DDFF0B647F}"/>
          </ac:inkMkLst>
        </pc:inkChg>
        <pc:inkChg chg="add del mod">
          <ac:chgData name="Mona Williams" userId="da9f45650a89b40b" providerId="LiveId" clId="{D4DE9E9B-0C5A-40C6-BB97-C2C3E915F268}" dt="2022-11-16T23:47:43.883" v="2454"/>
          <ac:inkMkLst>
            <pc:docMk/>
            <pc:sldMk cId="3842853507" sldId="273"/>
            <ac:inkMk id="6" creationId="{813C6C07-37C5-4D80-D361-E747A2531DF7}"/>
          </ac:inkMkLst>
        </pc:inkChg>
        <pc:inkChg chg="add del mod">
          <ac:chgData name="Mona Williams" userId="da9f45650a89b40b" providerId="LiveId" clId="{D4DE9E9B-0C5A-40C6-BB97-C2C3E915F268}" dt="2022-11-16T23:47:43.884" v="2460"/>
          <ac:inkMkLst>
            <pc:docMk/>
            <pc:sldMk cId="3842853507" sldId="273"/>
            <ac:inkMk id="8" creationId="{75A487F2-C0ED-1D95-46DC-DB60D9F13682}"/>
          </ac:inkMkLst>
        </pc:inkChg>
        <pc:inkChg chg="add">
          <ac:chgData name="Mona Williams" userId="da9f45650a89b40b" providerId="LiveId" clId="{D4DE9E9B-0C5A-40C6-BB97-C2C3E915F268}" dt="2022-11-19T16:59:01.927" v="2489" actId="9405"/>
          <ac:inkMkLst>
            <pc:docMk/>
            <pc:sldMk cId="3842853507" sldId="273"/>
            <ac:inkMk id="8" creationId="{823B04C2-8BD5-C762-9B79-E4AEF2711A69}"/>
          </ac:inkMkLst>
        </pc:inkChg>
        <pc:inkChg chg="add">
          <ac:chgData name="Mona Williams" userId="da9f45650a89b40b" providerId="LiveId" clId="{D4DE9E9B-0C5A-40C6-BB97-C2C3E915F268}" dt="2022-11-19T16:59:02.810" v="2490" actId="9405"/>
          <ac:inkMkLst>
            <pc:docMk/>
            <pc:sldMk cId="3842853507" sldId="273"/>
            <ac:inkMk id="9" creationId="{3ECC89D0-A390-F535-D525-C79494AA1AD4}"/>
          </ac:inkMkLst>
        </pc:inkChg>
        <pc:inkChg chg="add del mod">
          <ac:chgData name="Mona Williams" userId="da9f45650a89b40b" providerId="LiveId" clId="{D4DE9E9B-0C5A-40C6-BB97-C2C3E915F268}" dt="2022-11-16T23:47:43.883" v="2455"/>
          <ac:inkMkLst>
            <pc:docMk/>
            <pc:sldMk cId="3842853507" sldId="273"/>
            <ac:inkMk id="9" creationId="{5ABE5E91-BFFA-0D19-5537-547AB8C051EB}"/>
          </ac:inkMkLst>
        </pc:inkChg>
        <pc:inkChg chg="add">
          <ac:chgData name="Mona Williams" userId="da9f45650a89b40b" providerId="LiveId" clId="{D4DE9E9B-0C5A-40C6-BB97-C2C3E915F268}" dt="2022-11-19T16:59:15.911" v="2491" actId="9405"/>
          <ac:inkMkLst>
            <pc:docMk/>
            <pc:sldMk cId="3842853507" sldId="273"/>
            <ac:inkMk id="10" creationId="{62CD2428-8C89-A152-F5CC-1EA316B87030}"/>
          </ac:inkMkLst>
        </pc:inkChg>
        <pc:inkChg chg="add del mod">
          <ac:chgData name="Mona Williams" userId="da9f45650a89b40b" providerId="LiveId" clId="{D4DE9E9B-0C5A-40C6-BB97-C2C3E915F268}" dt="2022-11-16T23:47:43.884" v="2459"/>
          <ac:inkMkLst>
            <pc:docMk/>
            <pc:sldMk cId="3842853507" sldId="273"/>
            <ac:inkMk id="10" creationId="{A456F810-BF84-A868-7A73-7DA2028DD461}"/>
          </ac:inkMkLst>
        </pc:inkChg>
        <pc:inkChg chg="add">
          <ac:chgData name="Mona Williams" userId="da9f45650a89b40b" providerId="LiveId" clId="{D4DE9E9B-0C5A-40C6-BB97-C2C3E915F268}" dt="2022-11-19T16:59:17.326" v="2492" actId="9405"/>
          <ac:inkMkLst>
            <pc:docMk/>
            <pc:sldMk cId="3842853507" sldId="273"/>
            <ac:inkMk id="11" creationId="{833800FF-CDE3-155C-281A-0F22A12A63CA}"/>
          </ac:inkMkLst>
        </pc:inkChg>
        <pc:inkChg chg="add">
          <ac:chgData name="Mona Williams" userId="da9f45650a89b40b" providerId="LiveId" clId="{D4DE9E9B-0C5A-40C6-BB97-C2C3E915F268}" dt="2022-11-19T16:59:17.825" v="2493" actId="9405"/>
          <ac:inkMkLst>
            <pc:docMk/>
            <pc:sldMk cId="3842853507" sldId="273"/>
            <ac:inkMk id="12" creationId="{27384502-B991-FADB-AF6B-3D001BAB32F4}"/>
          </ac:inkMkLst>
        </pc:inkChg>
        <pc:inkChg chg="add del mod">
          <ac:chgData name="Mona Williams" userId="da9f45650a89b40b" providerId="LiveId" clId="{D4DE9E9B-0C5A-40C6-BB97-C2C3E915F268}" dt="2022-11-16T23:47:43.882" v="2452"/>
          <ac:inkMkLst>
            <pc:docMk/>
            <pc:sldMk cId="3842853507" sldId="273"/>
            <ac:inkMk id="12" creationId="{770BEEB7-4CEA-AD57-D4B7-40F951CAC26F}"/>
          </ac:inkMkLst>
        </pc:inkChg>
        <pc:inkChg chg="add del mod">
          <ac:chgData name="Mona Williams" userId="da9f45650a89b40b" providerId="LiveId" clId="{D4DE9E9B-0C5A-40C6-BB97-C2C3E915F268}" dt="2022-11-16T23:47:43.882" v="2450"/>
          <ac:inkMkLst>
            <pc:docMk/>
            <pc:sldMk cId="3842853507" sldId="273"/>
            <ac:inkMk id="13" creationId="{24E28EF6-4DE1-E9C7-4B66-03DCFC600511}"/>
          </ac:inkMkLst>
        </pc:inkChg>
        <pc:inkChg chg="add mod">
          <ac:chgData name="Mona Williams" userId="da9f45650a89b40b" providerId="LiveId" clId="{D4DE9E9B-0C5A-40C6-BB97-C2C3E915F268}" dt="2022-11-19T16:59:23.503" v="2496"/>
          <ac:inkMkLst>
            <pc:docMk/>
            <pc:sldMk cId="3842853507" sldId="273"/>
            <ac:inkMk id="13" creationId="{9EDF9E49-1857-57D5-1A9B-D8C444FA5EBA}"/>
          </ac:inkMkLst>
        </pc:inkChg>
        <pc:inkChg chg="add mod">
          <ac:chgData name="Mona Williams" userId="da9f45650a89b40b" providerId="LiveId" clId="{D4DE9E9B-0C5A-40C6-BB97-C2C3E915F268}" dt="2022-11-19T16:59:23.503" v="2496"/>
          <ac:inkMkLst>
            <pc:docMk/>
            <pc:sldMk cId="3842853507" sldId="273"/>
            <ac:inkMk id="14" creationId="{CE7A450E-A9FA-CB60-CE56-515677217EF3}"/>
          </ac:inkMkLst>
        </pc:inkChg>
        <pc:inkChg chg="add del mod">
          <ac:chgData name="Mona Williams" userId="da9f45650a89b40b" providerId="LiveId" clId="{D4DE9E9B-0C5A-40C6-BB97-C2C3E915F268}" dt="2022-11-16T23:47:43.884" v="2461"/>
          <ac:inkMkLst>
            <pc:docMk/>
            <pc:sldMk cId="3842853507" sldId="273"/>
            <ac:inkMk id="14" creationId="{D3990FAD-CC96-3CDC-74DA-CF86B6B9681B}"/>
          </ac:inkMkLst>
        </pc:inkChg>
        <pc:inkChg chg="add del mod">
          <ac:chgData name="Mona Williams" userId="da9f45650a89b40b" providerId="LiveId" clId="{D4DE9E9B-0C5A-40C6-BB97-C2C3E915F268}" dt="2022-11-16T23:47:05.561" v="2425"/>
          <ac:inkMkLst>
            <pc:docMk/>
            <pc:sldMk cId="3842853507" sldId="273"/>
            <ac:inkMk id="16" creationId="{C0A7D9D2-CF53-A239-3123-A6AAFFB8D824}"/>
          </ac:inkMkLst>
        </pc:inkChg>
        <pc:inkChg chg="add del mod">
          <ac:chgData name="Mona Williams" userId="da9f45650a89b40b" providerId="LiveId" clId="{D4DE9E9B-0C5A-40C6-BB97-C2C3E915F268}" dt="2022-11-16T23:47:05.562" v="2430"/>
          <ac:inkMkLst>
            <pc:docMk/>
            <pc:sldMk cId="3842853507" sldId="273"/>
            <ac:inkMk id="17" creationId="{DD2843DB-67E7-51A3-D6E8-8308BEA42251}"/>
          </ac:inkMkLst>
        </pc:inkChg>
        <pc:inkChg chg="add del mod">
          <ac:chgData name="Mona Williams" userId="da9f45650a89b40b" providerId="LiveId" clId="{D4DE9E9B-0C5A-40C6-BB97-C2C3E915F268}" dt="2022-11-16T23:47:05.560" v="2423"/>
          <ac:inkMkLst>
            <pc:docMk/>
            <pc:sldMk cId="3842853507" sldId="273"/>
            <ac:inkMk id="18" creationId="{C245470A-5C82-8EB9-79BD-4DD7CC03672D}"/>
          </ac:inkMkLst>
        </pc:inkChg>
        <pc:inkChg chg="add del mod">
          <ac:chgData name="Mona Williams" userId="da9f45650a89b40b" providerId="LiveId" clId="{D4DE9E9B-0C5A-40C6-BB97-C2C3E915F268}" dt="2022-11-16T23:47:05.562" v="2428"/>
          <ac:inkMkLst>
            <pc:docMk/>
            <pc:sldMk cId="3842853507" sldId="273"/>
            <ac:inkMk id="19" creationId="{8C8345F4-73F9-4CB2-B5ED-492C12FE0A62}"/>
          </ac:inkMkLst>
        </pc:inkChg>
        <pc:inkChg chg="add del mod">
          <ac:chgData name="Mona Williams" userId="da9f45650a89b40b" providerId="LiveId" clId="{D4DE9E9B-0C5A-40C6-BB97-C2C3E915F268}" dt="2022-11-16T23:47:05.561" v="2427"/>
          <ac:inkMkLst>
            <pc:docMk/>
            <pc:sldMk cId="3842853507" sldId="273"/>
            <ac:inkMk id="20" creationId="{33624679-4E10-9FE0-B3F8-1CDE52A2D3CE}"/>
          </ac:inkMkLst>
        </pc:inkChg>
        <pc:inkChg chg="add del mod">
          <ac:chgData name="Mona Williams" userId="da9f45650a89b40b" providerId="LiveId" clId="{D4DE9E9B-0C5A-40C6-BB97-C2C3E915F268}" dt="2022-11-16T23:47:05.561" v="2424"/>
          <ac:inkMkLst>
            <pc:docMk/>
            <pc:sldMk cId="3842853507" sldId="273"/>
            <ac:inkMk id="22" creationId="{7B07D33E-0D15-A929-386A-509425D2E8ED}"/>
          </ac:inkMkLst>
        </pc:inkChg>
        <pc:inkChg chg="add del mod">
          <ac:chgData name="Mona Williams" userId="da9f45650a89b40b" providerId="LiveId" clId="{D4DE9E9B-0C5A-40C6-BB97-C2C3E915F268}" dt="2022-11-16T23:47:05.561" v="2426"/>
          <ac:inkMkLst>
            <pc:docMk/>
            <pc:sldMk cId="3842853507" sldId="273"/>
            <ac:inkMk id="23" creationId="{23FC6071-8305-2128-28A9-8E3262D67060}"/>
          </ac:inkMkLst>
        </pc:inkChg>
        <pc:inkChg chg="add del mod">
          <ac:chgData name="Mona Williams" userId="da9f45650a89b40b" providerId="LiveId" clId="{D4DE9E9B-0C5A-40C6-BB97-C2C3E915F268}" dt="2022-11-16T23:47:05.562" v="2429"/>
          <ac:inkMkLst>
            <pc:docMk/>
            <pc:sldMk cId="3842853507" sldId="273"/>
            <ac:inkMk id="24" creationId="{120113EB-EA21-AE49-18D2-2DC2D79A6B4F}"/>
          </ac:inkMkLst>
        </pc:inkChg>
        <pc:inkChg chg="add del mod">
          <ac:chgData name="Mona Williams" userId="da9f45650a89b40b" providerId="LiveId" clId="{D4DE9E9B-0C5A-40C6-BB97-C2C3E915F268}" dt="2022-11-16T23:47:43.884" v="2463"/>
          <ac:inkMkLst>
            <pc:docMk/>
            <pc:sldMk cId="3842853507" sldId="273"/>
            <ac:inkMk id="26" creationId="{850E812E-7446-5685-F767-8A08038AD6C4}"/>
          </ac:inkMkLst>
        </pc:inkChg>
        <pc:inkChg chg="add del mod">
          <ac:chgData name="Mona Williams" userId="da9f45650a89b40b" providerId="LiveId" clId="{D4DE9E9B-0C5A-40C6-BB97-C2C3E915F268}" dt="2022-11-16T23:47:43.884" v="2458"/>
          <ac:inkMkLst>
            <pc:docMk/>
            <pc:sldMk cId="3842853507" sldId="273"/>
            <ac:inkMk id="27" creationId="{268440B2-6F4F-1D4A-1CE7-196F1EA4EF59}"/>
          </ac:inkMkLst>
        </pc:inkChg>
        <pc:inkChg chg="add del mod">
          <ac:chgData name="Mona Williams" userId="da9f45650a89b40b" providerId="LiveId" clId="{D4DE9E9B-0C5A-40C6-BB97-C2C3E915F268}" dt="2022-11-16T23:47:43.883" v="2456"/>
          <ac:inkMkLst>
            <pc:docMk/>
            <pc:sldMk cId="3842853507" sldId="273"/>
            <ac:inkMk id="28" creationId="{744113EA-1773-4642-59F5-5050138FB1DB}"/>
          </ac:inkMkLst>
        </pc:inkChg>
        <pc:inkChg chg="add del mod">
          <ac:chgData name="Mona Williams" userId="da9f45650a89b40b" providerId="LiveId" clId="{D4DE9E9B-0C5A-40C6-BB97-C2C3E915F268}" dt="2022-11-16T23:47:43.882" v="2449"/>
          <ac:inkMkLst>
            <pc:docMk/>
            <pc:sldMk cId="3842853507" sldId="273"/>
            <ac:inkMk id="29" creationId="{38CBF9AA-F24B-D620-58FF-95C0B6849910}"/>
          </ac:inkMkLst>
        </pc:inkChg>
        <pc:inkChg chg="add del mod">
          <ac:chgData name="Mona Williams" userId="da9f45650a89b40b" providerId="LiveId" clId="{D4DE9E9B-0C5A-40C6-BB97-C2C3E915F268}" dt="2022-11-16T23:47:43.884" v="2462"/>
          <ac:inkMkLst>
            <pc:docMk/>
            <pc:sldMk cId="3842853507" sldId="273"/>
            <ac:inkMk id="31" creationId="{2823AE57-F701-B34C-F9DC-D40514EEE554}"/>
          </ac:inkMkLst>
        </pc:inkChg>
        <pc:inkChg chg="add del mod">
          <ac:chgData name="Mona Williams" userId="da9f45650a89b40b" providerId="LiveId" clId="{D4DE9E9B-0C5A-40C6-BB97-C2C3E915F268}" dt="2022-11-16T23:47:43.883" v="2457"/>
          <ac:inkMkLst>
            <pc:docMk/>
            <pc:sldMk cId="3842853507" sldId="273"/>
            <ac:inkMk id="33" creationId="{E7BF41F7-9A80-0B52-4CD1-A179BA112D81}"/>
          </ac:inkMkLst>
        </pc:inkChg>
        <pc:inkChg chg="add del mod">
          <ac:chgData name="Mona Williams" userId="da9f45650a89b40b" providerId="LiveId" clId="{D4DE9E9B-0C5A-40C6-BB97-C2C3E915F268}" dt="2022-11-16T23:47:37.777" v="2446"/>
          <ac:inkMkLst>
            <pc:docMk/>
            <pc:sldMk cId="3842853507" sldId="273"/>
            <ac:inkMk id="34" creationId="{E21DDF4F-0194-C940-9D76-23B64B302A9A}"/>
          </ac:inkMkLst>
        </pc:inkChg>
        <pc:inkChg chg="add del mod">
          <ac:chgData name="Mona Williams" userId="da9f45650a89b40b" providerId="LiveId" clId="{D4DE9E9B-0C5A-40C6-BB97-C2C3E915F268}" dt="2022-11-16T23:47:37.776" v="2445"/>
          <ac:inkMkLst>
            <pc:docMk/>
            <pc:sldMk cId="3842853507" sldId="273"/>
            <ac:inkMk id="35" creationId="{DFB5F313-5CA3-2BDB-DDBA-3D96428CFD42}"/>
          </ac:inkMkLst>
        </pc:inkChg>
        <pc:inkChg chg="add del mod">
          <ac:chgData name="Mona Williams" userId="da9f45650a89b40b" providerId="LiveId" clId="{D4DE9E9B-0C5A-40C6-BB97-C2C3E915F268}" dt="2022-11-16T23:47:37.777" v="2447"/>
          <ac:inkMkLst>
            <pc:docMk/>
            <pc:sldMk cId="3842853507" sldId="273"/>
            <ac:inkMk id="36" creationId="{2B79EABB-8B07-F916-A02C-DBE14F456A5B}"/>
          </ac:inkMkLst>
        </pc:inkChg>
        <pc:inkChg chg="add del mod">
          <ac:chgData name="Mona Williams" userId="da9f45650a89b40b" providerId="LiveId" clId="{D4DE9E9B-0C5A-40C6-BB97-C2C3E915F268}" dt="2022-11-16T23:47:37.777" v="2448"/>
          <ac:inkMkLst>
            <pc:docMk/>
            <pc:sldMk cId="3842853507" sldId="273"/>
            <ac:inkMk id="38" creationId="{A8C0A041-9BBB-B0CA-C079-136E11C570EA}"/>
          </ac:inkMkLst>
        </pc:inkChg>
      </pc:sldChg>
      <pc:sldChg chg="add del">
        <pc:chgData name="Mona Williams" userId="da9f45650a89b40b" providerId="LiveId" clId="{D4DE9E9B-0C5A-40C6-BB97-C2C3E915F268}" dt="2022-11-16T21:41:35.645" v="1948" actId="2696"/>
        <pc:sldMkLst>
          <pc:docMk/>
          <pc:sldMk cId="448620622" sldId="274"/>
        </pc:sldMkLst>
      </pc:sldChg>
      <pc:sldChg chg="addSp modSp new mod modAnim">
        <pc:chgData name="Mona Williams" userId="da9f45650a89b40b" providerId="LiveId" clId="{D4DE9E9B-0C5A-40C6-BB97-C2C3E915F268}" dt="2022-11-17T00:04:51.962" v="2474" actId="14100"/>
        <pc:sldMkLst>
          <pc:docMk/>
          <pc:sldMk cId="1183371356" sldId="274"/>
        </pc:sldMkLst>
        <pc:picChg chg="add mod">
          <ac:chgData name="Mona Williams" userId="da9f45650a89b40b" providerId="LiveId" clId="{D4DE9E9B-0C5A-40C6-BB97-C2C3E915F268}" dt="2022-11-17T00:04:51.962" v="2474" actId="14100"/>
          <ac:picMkLst>
            <pc:docMk/>
            <pc:sldMk cId="1183371356" sldId="274"/>
            <ac:picMk id="2" creationId="{04A755F2-817A-1F99-7492-E0F802B8B1DA}"/>
          </ac:picMkLst>
        </pc:picChg>
      </pc:sldChg>
      <pc:sldChg chg="new del">
        <pc:chgData name="Mona Williams" userId="da9f45650a89b40b" providerId="LiveId" clId="{D4DE9E9B-0C5A-40C6-BB97-C2C3E915F268}" dt="2022-11-17T00:06:47.230" v="2477" actId="2696"/>
        <pc:sldMkLst>
          <pc:docMk/>
          <pc:sldMk cId="3084091286" sldId="275"/>
        </pc:sldMkLst>
      </pc:sldChg>
      <pc:sldChg chg="addSp modSp new mod ord modAnim">
        <pc:chgData name="Mona Williams" userId="da9f45650a89b40b" providerId="LiveId" clId="{D4DE9E9B-0C5A-40C6-BB97-C2C3E915F268}" dt="2022-11-19T17:02:20.003" v="2499" actId="9405"/>
        <pc:sldMkLst>
          <pc:docMk/>
          <pc:sldMk cId="451381681" sldId="276"/>
        </pc:sldMkLst>
        <pc:picChg chg="add mod">
          <ac:chgData name="Mona Williams" userId="da9f45650a89b40b" providerId="LiveId" clId="{D4DE9E9B-0C5A-40C6-BB97-C2C3E915F268}" dt="2022-11-17T00:07:33.680" v="2480" actId="14100"/>
          <ac:picMkLst>
            <pc:docMk/>
            <pc:sldMk cId="451381681" sldId="276"/>
            <ac:picMk id="2" creationId="{708E5490-2FC7-D4B4-79DD-12CC344DEB16}"/>
          </ac:picMkLst>
        </pc:picChg>
        <pc:inkChg chg="add">
          <ac:chgData name="Mona Williams" userId="da9f45650a89b40b" providerId="LiveId" clId="{D4DE9E9B-0C5A-40C6-BB97-C2C3E915F268}" dt="2022-11-19T17:02:04.466" v="2497" actId="9405"/>
          <ac:inkMkLst>
            <pc:docMk/>
            <pc:sldMk cId="451381681" sldId="276"/>
            <ac:inkMk id="3" creationId="{C59B8601-D09C-BFF2-C066-0AB3C3D820BD}"/>
          </ac:inkMkLst>
        </pc:inkChg>
        <pc:inkChg chg="add">
          <ac:chgData name="Mona Williams" userId="da9f45650a89b40b" providerId="LiveId" clId="{D4DE9E9B-0C5A-40C6-BB97-C2C3E915F268}" dt="2022-11-19T17:02:07.025" v="2498" actId="9405"/>
          <ac:inkMkLst>
            <pc:docMk/>
            <pc:sldMk cId="451381681" sldId="276"/>
            <ac:inkMk id="4" creationId="{7E5CE5EC-513A-30F7-44BA-7E6D525ED043}"/>
          </ac:inkMkLst>
        </pc:inkChg>
        <pc:inkChg chg="add">
          <ac:chgData name="Mona Williams" userId="da9f45650a89b40b" providerId="LiveId" clId="{D4DE9E9B-0C5A-40C6-BB97-C2C3E915F268}" dt="2022-11-19T17:02:20.003" v="2499" actId="9405"/>
          <ac:inkMkLst>
            <pc:docMk/>
            <pc:sldMk cId="451381681" sldId="276"/>
            <ac:inkMk id="5" creationId="{36070D1A-9BAE-0141-BC97-152491257B4A}"/>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8:48.905"/>
    </inkml:context>
    <inkml:brush xml:id="br0">
      <inkml:brushProperty name="width" value="0.35" units="cm"/>
      <inkml:brushProperty name="height" value="0.35" units="cm"/>
    </inkml:brush>
  </inkml:definitions>
  <inkml:trace contextRef="#ctx0" brushRef="#br0">10 7283 24575,'0'0'0,"0"-8"0,-5-69 0,2 49 0,2-41 0,49-322 0,-19 199 0,35-176 0,-27 220 0,76-309 0,-38 218 0,-40 137 0,39-103 0,196-380 0,-53 241 0,-76 131 0,-97 140 0,68-103 0,-78 126 0,60-64 0,-57 73 0,73-75 0,-82 89 0,2 1 0,32-22 0,-53 42 0,0 1 0,0 0 0,0 1 0,1 0 0,0 0 0,0 1 0,0 0 0,13-2 0,4 2 0,52 1 0,-59 2 0,1-2 0,-1-1 0,0 0 0,0-1 0,-1-1 0,1-1 0,29-14 0,-8 1 0,-1-2 0,50-37 0,-58 34 0,0-1 0,-2-2 0,39-44 0,67-102 0,-35 21 0,-6-3 0,127-286 0,167-505 0,-358 863 0,78-189 0,-73 198 0,-5 9 0,29-86 0,-40 98 0,2 0 0,40-68 0,-32 66 0,-18 35 0,-8 15 0,-1 1 0,-1-1 0,1 0 0,0 0 0,2-10 0,-2 30 0,1-2 0,-1 21 0,-1 1 0,-3 40 0,-12 69 0,3-72 0,-4 54 0,12-59 0,-7 106 0,4-132 0,0-2 0,2 0 0,3 78 0,4-95 0,0 0 0,2-1 0,10 26 0,-9-27 0,0 0 0,-2 1 0,6 35 0,-7 209 0,-6-153 0,1-17 0,2 144 0,2-206 0,1-1 0,13 55 0,-16-84 0,0 0 0,0 0 0,0-1 0,0 1 0,1 0 0,-1-1 0,1 1 0,-1-1 0,1 1 0,0-1 0,0 0 0,1 0 0,-1 0 0,4 3 0,-1-2 0,0 0 0,0 0 0,1 0 0,-1 0 0,13 2 0,-17-4 0,1 0 0,0 0 0,0 0 0,0 0 0,-1 0 0,1 0 0,-1 1 0,1-1 0,-1 0 0,1 1 0,-1-1 0,0 1 0,1 0 0,-1-1 0,0 1 0,0 0 0,0 0 0,1 3 0,0 2 0,0 0 0,0 0 0,0 0 0,0 8 0,-1 5 0,0 1 0,-2 0 0,-4 32 0,-17 62 0,-48 155 0,46-185 0,-23 60 0,2-7 0,14 25 0,8-34 0,10-61 0,-6 79 0,6 70 0,6-71 0,-1 63 0,-7 75 0,12-252 0,2 0 0,2 40 0,1-55 0,0 0 0,1-1 0,1 1 0,1-1 0,0 0 0,8 16 0,-5-14 0,-4-7 0,1 1 0,1-1 0,0 0 0,11 13 0,-15-21 0,1 0 0,0 0 0,0 0 0,0-1 0,0 1 0,0-1 0,1 0 0,-1 0 0,1 0 0,-1 0 0,1-1 0,0 1 0,0-1 0,0 0 0,-1 0 0,1 0 0,8 0 0,-1-1 0,-1-1 0,1 0 0,0-1 0,-1 0 0,1 0 0,-1-1 0,0 0 0,0-1 0,0 0 0,0-1 0,16-11 0,6-6 0,54-49 0,-82 68 0,41-40 0,44-52 0,33-55 0,-72 87 0,-26 33 0,9-13 0,2 2 0,40-37 0,-72 75 0,0 1 0,0-1 0,0 0 0,0 1 0,1 0 0,-1 0 0,1 0 0,0 0 0,-1 0 0,1 1 0,0 0 0,7-2 0,16 7 0,-23-5 0,-1 1 0,1-1 0,-1 1 0,1-1 0,-1 0 0,0 0 0,1-1 0,-1 1 0,0-1 0,3-2 0,29-21 0,-12 4 0,0-2 0,-2 0 0,27-39 0,-34 43 0,47-69 0,55-107 0,-87 144 0,8-21 0,38-107 0,-44 101 0,1-2 0,95-225 0,-124 298 0,41-104 0,-39 95 0,0 0 0,-1-1 0,-1 1 0,-1-1 0,1-17 0,-6 21 0,2 10 0,1 7 0,19-3 0,-5-2 0,-10 0 0,1 1 0,-1 0 0,0 0 0,1 1 0,4 0 0,-8-1 0,0 1 0,1-1 0,-1 1 0,0-1 0,0 1 0,0-1 0,1 1 0,-1 0 0,0 0 0,0-1 0,0 1 0,0 0 0,-1 0 0,1 0 0,0 0 0,0 0 0,0 0 0,-1 0 0,1 1 0,-1-1 0,2 2 0,1 9 0,-1 0 0,0-1 0,-1 1 0,0 0 0,-1 0 0,0 0 0,-3 19 0,2-23 0,-31 208 0,-17 0 0,49-216 0,-29 112 0,10-46 0,-15 101 0,34-154 0,0 0 0,0 1 0,1-1 0,0 0 0,2 0 0,-1 0 0,1 0 0,1-1 0,1 1 0,0-1 0,0 0 0,8 13 0,-4-13 0,-1 0 0,2-1 0,-1 0 0,1-1 0,1 0 0,0 0 0,1-1 0,13 7 0,-17-11 0,1 0 0,1-1 0,-1 0 0,12 2 0,-3 0 0,-15-5 0,1 0 0,0 0 0,-1 0 0,1-1 0,0 1 0,0-1 0,0 0 0,-1 0 0,1 0 0,0-1 0,0 1 0,0-1 0,-1 0 0,6-2 0,0-1 0,1-1 0,0 0 0,13-10 0,-16 9 0,1 1 0,-1 1 0,1-1 0,0 1 0,0 1 0,13-5 0,-19 8 0,0 0 0,-1 0 0,1 0 0,-1 0 0,1 0 0,0 1 0,-1-1 0,1 0 0,-1 1 0,1-1 0,-1 1 0,1 0 0,-1-1 0,1 1 0,-1 0 0,0 0 0,1 0 0,-1 0 0,0 0 0,0 0 0,0 0 0,1 1 0,-1-1 0,-1 0 0,1 0 0,1 2 0,3 6 0,0 0 0,8 19 0,-9-18 0,13 34 0,-3 2 0,15 76 0,-9-33 0,-17-79 0,0 0 0,0 0 0,0-1 0,7 12 0,-8-17 0,0-1 0,1 1 0,0-1 0,-1 1 0,1-1 0,1 0 0,-1 0 0,0 0 0,1-1 0,-1 1 0,1-1 0,5 3 0,11 4 0,0 0 0,1-2 0,36 9 0,-43-13 0,1-1 0,0-1 0,0 0 0,0-1 0,0 0 0,21-4 0,161-44 0,-51 9 0,-112 32 0,0 2 0,47-2 0,-71 6 0,0 2 0,0-1 0,0 1 0,0 1 0,0 0 0,16 5 0,-19-4 0,0 0 0,0 0 0,-1 1 0,1 0 0,-1 0 0,0 0 0,0 1 0,-1 0 0,9 10 0,1 3 0,-1 1 0,-1 1 0,-1 0 0,-1 1 0,17 42 0,-10-10 0,16 76 0,-20-56 0,8 122 0,-15 76 0,-7-245 0,18 203 0,19-5 0,-35-216 0,19 102 0,25 187 0,-44-268 0,9 223 0,-11-205 0,-3 0 0,-2 0 0,-15 63 0,-37 83 0,10-36 0,3 51 0,43-204 0,1 0 0,0 0 0,0-1 0,0 1 0,0 0 0,1 0 0,-1 0 0,1 0 0,0 0 0,0-1 0,0 1 0,1 0 0,-1-1 0,1 1 0,0-1 0,0 0 0,0 1 0,1-1 0,-1 0 0,1 0 0,-1-1 0,5 5 0,6 3 0,1 0 0,0-1 0,0-1 0,16 7 0,-1 1 0,-14-8 0,-1 1 0,-1 1 0,0 0 0,0 1 0,-1 1 0,0 0 0,13 18 0,-8-7 0,-2 1 0,-1 0 0,18 41 0,-15-28-1365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9:21.847"/>
    </inkml:context>
    <inkml:brush xml:id="br0">
      <inkml:brushProperty name="width" value="0.05" units="cm"/>
      <inkml:brushProperty name="height" value="0.05" units="cm"/>
      <inkml:brushProperty name="color" value="#E71224"/>
    </inkml:brush>
  </inkml:definitions>
  <inkml:trace contextRef="#ctx0" brushRef="#br0">1 4245 24575,'8'-29'0,"-4"11"0,89-297-3215,-35 124 1196,286-976 1628,-185 682 391,-43 138 0,42-157 0,120-367 0,-253 799 189,43-144 864,-64 193-30,-3 17-133,-1 9 112,-9 44-283,-25 73 0,15-56-689,-180 641-2904,22 11-1,-73 528 2875,77 13 0,149-798-247,24-1-12,0-442 258,13 198 1,-13-214 110,0 1 1,0-1-1,0 1 1,0-1-1,0 1 1,0-1-1,0 1 0,0 0 1,0-1-1,1 1 1,-1-1-1,0 1 1,0-1-1,0 1 0,1-1 1,-1 1-1,0-1 1,0 1-1,1-1 0,-1 0 1,1 1-1,-1-1 1,0 1-1,1-1 1,-1 0-1,1 1 0,0-1 88,0-1-1,0 1 0,0-1 1,0 1-1,0-1 0,0 0 1,0 1-1,0-1 0,-1 0 1,1 0-1,0 1 0,0-1 1,-1 0-1,1 0 0,0-2 1,37-57-139,52-113-1,43-168-4310,-29-11 3245,-43 139 1185,67-218-178,75-253 0,-71 257-1140,-17 58 1039,-107 344 876,6-24-827,-10 16 3393,0 217-1083,-26 151-2410,-19 2-3344,15-121 1917,-62 502 1033,45-72-4518,43-637 5065,3 145-1321,0-121 1821,1 1-1,12 48 1,-14-72-39,2 1-1,-1-1 1,1 0-1,1 0 1,0 0 0,11 17-1,-14-25-250,0 1 0,1 0-1,-1-1 1,0 1-1,1-1 1,-1 0 0,1 0-1,0 0 1,0 0 0,-1 0-1,1-1 1,1 1 0,-1-1-1,0 0 1,0 0 0,0 0-1,1 0 1,-1-1-1,0 1 1,1-1 0,-1 0-1,0 0 1,1 0 0,-1 0-1,0-1 1,5 0 0,3-3-166,-1 1 1,0-2 0,0 1 0,-1-1 0,1-1-1,-1 0 1,0 0 0,0-1 0,9-9 0,4-6-59,-1-1 1,20-29 0,-2-4-138,62-119 1,14-74-386,-114 245 539,305-707-4,-110 252 0,-73 164 42,8-21-778,-128 308 753,-2 6 4,0-1 0,0 0 0,0 1 0,0-1 0,1 1 1,-1 0-1,1-1 0,-1 1 0,1 0 0,0 0 0,0 0 0,2-2 0,-3 4 36,-1-1-1,0 1 1,1 0-1,-1 0 1,0 0-1,1 0 1,-1 0-1,1 0 1,-1 0-1,0 0 0,1 0 1,-1 0-1,0 0 1,1 0-1,-1 0 1,1 0-1,-1 0 1,0 0-1,1 0 1,-1 0-1,0 1 1,1-1-1,-1 0 1,0 0-1,1 0 1,-1 1-1,0-1 1,0 0-1,1 0 1,-1 1-1,8 10 488,-3 2-522,0 0 0,-1 1 1,0-1-1,-1 1 0,-1 0 0,2 20 1,-4-26-25,8 85-1289,-6 117 0,-22 95-1291,-1-59 2582,-28 352 0,39-442 0,-18 337 0,22-1 0,19-271-72,-5-153 35,20 79 1,-9-81 36,-17-59 0,1-1 0,0 0 0,0-1 0,0 1 0,0-1 0,1 1 0,0-1 0,6 6 0,-9-10 90,1 1 0,0-1 0,0 0 0,0 0 0,0 1-1,0-1 1,0-1 0,0 1 0,1 0 0,-1 0 0,0-1 0,0 1-1,1-1 1,-1 0 0,0 0 0,1 0 0,-1 0 0,0 0 0,1 0 0,-1-1-1,0 1 1,0-1 0,1 1 0,-1-1 0,0 0 0,0 0 0,0 0-1,3-2 1,5-3 431,0 0 1,-1-1-1,0 0 0,11-12 0,5-6-504,-2-1 0,-1-2-1,-2 0 1,0-1 0,-2 0-1,20-46 1,0-14-1521,28-99 0,47-191 269,-15 45 1120,191-588 115,-246 780-270,101-273-1420,-136 396 1611,23-47-852,-26 58 1444,-1 1 0,1-1 0,0 1-1,1 0 1,12-12 0,-16 18-273,0-1-1,0 0 1,0 1 0,0-1-1,0 1 1,1-1 0,-1 1-1,1 0 1,-1 0 0,1 0-1,-1 1 1,1-1 0,0 0-1,2 1 1,-3 0-199,1 0-1,-1 0 1,0 1 0,0-1 0,0 1 0,1 0-1,-1-1 1,0 1 0,0 0 0,0 0 0,0 0-1,0 1 1,-1-1 0,1 0 0,0 1 0,-1-1-1,3 3 1,1 2-41,0 0 0,-1 0 0,0 0 0,0 0 0,0 1 0,-1-1 0,4 12 0,12 53 0,-7-3-60,7 133 0,-17 73-572,-18 548-279,-2-429 1146,0 236-1558,18-621-4117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9:22.561"/>
    </inkml:context>
    <inkml:brush xml:id="br0">
      <inkml:brushProperty name="width" value="0.05" units="cm"/>
      <inkml:brushProperty name="height" value="0.05" units="cm"/>
      <inkml:brushProperty name="color" value="#E71224"/>
    </inkml:brush>
  </inkml:definitions>
  <inkml:trace contextRef="#ctx0" brushRef="#br0">304 3353 24575,'-10'0'0,"-8"0"0,-1-1 0,1 0 0,0-2 0,-19-4 0,28 5 0,1-1 0,-1 0 0,1 0 0,0-1 0,1 0 0,-1-1 0,1 0 0,-1 0 0,1 0 0,-10-12 0,9 8 0,0-1 0,1 0 0,1 0 0,-1 0 0,2-1 0,0 0 0,0 0 0,1-1 0,-5-16 0,2-4 0,1 0 0,-1-43 0,3-15-258,16-165 0,38-89-258,32-43-874,16 3-984,-41 168 1615,113-392 483,-2 13 101,-161 566 185,-1 11 13,-1-1 1,-1 1-1,-1-1 1,1-22 0,-5 51 1549,-1 0 0,-3 16 1,-1-1-978,-150 616-1386,35-159 60,40-88-5062,68-314 5475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2:04.46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2:07.02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2:20.00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23:31:03.440"/>
    </inkml:context>
    <inkml:brush xml:id="br0">
      <inkml:brushProperty name="width" value="0.05" units="cm"/>
      <inkml:brushProperty name="height" value="0.05" units="cm"/>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23:31:10.925"/>
    </inkml:context>
    <inkml:brush xml:id="br0">
      <inkml:brushProperty name="width" value="0.05" units="cm"/>
      <inkml:brushProperty name="height" value="0.05" units="cm"/>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2.389"/>
    </inkml:context>
    <inkml:brush xml:id="br0">
      <inkml:brushProperty name="width" value="0.35" units="cm"/>
      <inkml:brushProperty name="height" value="0.35" units="cm"/>
    </inkml:brush>
  </inkml:definitions>
  <inkml:trace contextRef="#ctx0" brushRef="#br0">0 2657 24575,'0'0'0,"7"-8"0,4-6 0,5-6 0,33-33 0,22-11 0,63-77 0,-85 84 0,3 1 0,109-90 0,-112 108 0,113-86 0,8 13 0,80-29 0,12 22 0,13 22 0,-204 75 0,141-21 0,45 18 0,-188 21 0,119 12 0,-65 6 0,0 5 0,126 39 0,-223-51 0,193 52 0,-170-50 0,0-2 0,78 4 0,129-12 0,-113-2 0,-85 1 0,80-14 0,56-22 0,-65 1 0,-107 27 0,0 0 0,-1-1 0,33-22 0,23-27 0,-10 7 0,93-77 0,-8-2 0,-94 83 0,39-35 0,8-20 0,158-120 0,-161 150 0,4 4 0,182-87 0,-192 110 0,163-53 0,-88 51 0,3 6 0,195-19 0,-285 54 0,121 5 0,85 25 0,-43 15 0,-198-27 0,0 2 0,91 39 0,120 81 0,-149-73 0,-61-34 0,-2 2 0,-1 2 0,74 61 0,59 60-1365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4.431"/>
    </inkml:context>
    <inkml:brush xml:id="br0">
      <inkml:brushProperty name="width" value="0.35" units="cm"/>
      <inkml:brushProperty name="height" value="0.35" units="cm"/>
    </inkml:brush>
  </inkml:definitions>
  <inkml:trace contextRef="#ctx0" brushRef="#br0">1 0 24575,'0'0'0,"0"0"0,7 3 0,-1 1 0,0 1 0,-1 0 0,0 0 0,1 1 0,-2-1 0,1 1 0,5 9 0,5 6 0,17 22 0,-1 2 0,-3 1 0,-1 1 0,-3 1 0,-2 1 0,27 89 0,9 35 0,-7-22 0,197 489 0,-209-549 0,25 51 0,-64-141 0,97 198 0,-17 8 0,-36-75 0,18 63 0,16 45 0,-65-204 0,-3-6 0,-2-11 0,-2-1 0,0 1 0,-1 1 0,4 37 0,-8-50 0,0 0 0,1-1 0,-1 1 0,1-1 0,1 1 0,4 8 0,4 12 0,-5-3 0,-5-19 0,-1 0 0,2 0 0,-1 0 0,1 0 0,-1-1 0,2 1 0,-1-1 0,3 5 0,-4-7 0,1-1 0,-1 0 0,1 0 0,-1 1 0,1-1 0,-1 0 0,1 0 0,0-1 0,-1 1 0,1 0 0,0-1 0,0 1 0,0-1 0,0 1 0,0-1 0,3 0 0,5 1 0,21-2 0,-13 0 0,64 2 0,85-2 0,-131-3 0,0-2 0,40-11 0,-15 2 0,32-7 0,37-8 0,15 3 0,72-10 0,111-21 0,-316 55 0,288-58 0,-200 46 0,156-19 0,-126 21 0,386-25 0,-448 36 0,-1-4 0,1-2 0,-1-3 0,89-27 0,-117 25-227,0-1-1,-2-2 1,0-2-1,-1-1 1,59-43-1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5.821"/>
    </inkml:context>
    <inkml:brush xml:id="br0">
      <inkml:brushProperty name="width" value="0.35" units="cm"/>
      <inkml:brushProperty name="height" value="0.35" units="cm"/>
    </inkml:brush>
  </inkml:definitions>
  <inkml:trace contextRef="#ctx0" brushRef="#br0">21 0 24575,'1'2'0,"-1"0"0,0 1 0,1-1 0,-1 0 0,0 0 0,0 0 0,-1 5 0,0-3 0,-9 93 0,5-54 0,-1 77 0,45 208 0,12-97 0,17-4 0,-19-64 0,74 216 0,-44-168 0,136 399 0,-94-143 0,-117-450 0,17 72 0,73 276 0,-18-143 0,-66-195 0,25 73 0,25 118 0,-56-193 0,-1 0 0,-1 50 0,18-77 0,-16 1 0,0 0 0,0 0 0,0-1 0,0 0 0,0 0 0,0 0 0,-1 0 0,1-1 0,-1 1 0,0-1 0,4-3 0,17-13 0,25-10 0,-15 10 0,58-44 0,-47 29 0,1 1 0,3 3 0,73-36 0,165-55 0,-212 91 0,246-105 0,-102 52 0,-50 22 0,139-78 0,-7-15 0,-247 125 0,145-67 0,11-6 0,-28-6-781,-167 98 197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9:01.927"/>
    </inkml:context>
    <inkml:brush xml:id="br0">
      <inkml:brushProperty name="width" value="0.35" units="cm"/>
      <inkml:brushProperty name="height" value="0.35" units="cm"/>
    </inkml:brush>
  </inkml:definitions>
  <inkml:trace contextRef="#ctx0" brushRef="#br0">1 875 24575,'0'-5'0,"1"1"0,0-1 0,0 0 0,0 1 0,0-1 0,1 1 0,0-1 0,3-6 0,23-33 0,2 4 0,2 1 0,42-42 0,86-57 0,-87 84 0,2 4 0,2 2 0,3 4 0,1 4 0,2 3 0,2 4 0,128-33 0,97-5 0,-216 54 0,128-5 0,-91 20 0,1 6 0,137 22 0,-190-14 0,0 4 0,-1 3 0,-2 4 0,0 3 0,103 51 0,-81-29 0,-3 5 0,-2 4 0,130 105 0,-179-123 0,-3 1 0,-1 2 0,-3 2 0,51 75 0,-45-50 0,-3 2 0,52 125 0,-68-130 0,-2 1 0,17 92 0,-24-68 0,5 121 0,-18-131-243,-4 1 1,-4 0-1,-3-1 0,-33 133 0,15-116-60,-4 0-1,-5-3 1,-63 123-1,-32-3 304,-20-14 0,97-133 0,-66 61 0,77-88 0,-2-2 0,-70 46 0,15-22-145,-4-4 0,-1-5 0,-3-5-1,-172 54 1,177-72 145,-2-5 0,-118 13 0,94-24 0,-108 15 0,177-20 0,-111 36 0,140-34 1,0 2-1,1 1 0,1 2 1,0 1-1,-38 30 0,57-40 210,1-1 0,0 1 1,1 1-1,0-1 0,0 1 0,1 1 0,0 0 0,1 0 0,0 0 1,0 0-1,1 1 0,1 0 0,-1 0 0,-2 17 0,2-4-210,1 0 0,1 0 0,1 1 0,2 40 0,29 199 0,22-2 0,-36-203 0,50 232 0,-47-146 0,0 165 0,-47 346 0,17-458 0,12-153 0,2 1 0,11 60 0,12 75 0,-16-105-1365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7.038"/>
    </inkml:context>
    <inkml:brush xml:id="br0">
      <inkml:brushProperty name="width" value="0.35" units="cm"/>
      <inkml:brushProperty name="height" value="0.35" units="cm"/>
    </inkml:brush>
  </inkml:definitions>
  <inkml:trace contextRef="#ctx0" brushRef="#br0">1079 0 24575,'0'10'0,"6"135"0,-1-29 0,40 447 0,9-244 0,21-3 0,-58-251 0,38 177 0,37 139 0,57 88 0,-95-303 0,-15-38 0,32 91 0,13 23 0,-76-216 0,-1 0 0,-1 1 0,-1 0 0,-2 0 0,1 41 0,-4-41 0,0-8 0,-1 0 0,-3 24 0,2-37 0,1 0 0,-1 0 0,0-1 0,0 1 0,0 0 0,-1-1 0,0 1 0,0-1 0,0 0 0,-1 0 0,-4 5 0,-6 6 0,-2 0 0,0-1 0,0 0 0,-2-1 0,0-2 0,0 1 0,-1-2 0,-25 11 0,-62 18 0,-23 10 0,102-38 0,1 1 0,-43 29 0,32-16 0,-2-2 0,-66 30 0,-160 55 0,193-87 0,-87 15 0,43-11 0,68-13 86,1 3-1,1 1 0,-70 38 1,41-12-940,-81 60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8.143"/>
    </inkml:context>
    <inkml:brush xml:id="br0">
      <inkml:brushProperty name="width" value="0.35" units="cm"/>
      <inkml:brushProperty name="height" value="0.35" units="cm"/>
    </inkml:brush>
  </inkml:definitions>
  <inkml:trace contextRef="#ctx0" brushRef="#br0">0 997 24575,'12'-8'0,"179"-146"0,-36 26 0,119-60 0,-71 60 0,288-164 0,-447 269 0,86-32 0,-117 50 0,1 1 0,0 1 0,1 0 0,-1 0 0,0 2 0,1 0 0,-1 0 0,1 2 0,-1-1 0,28 7 0,-32-4 0,0 1 0,0 0 0,-1 0 0,0 1 0,0 0 0,0 1 0,-1 0 0,0 0 0,0 1 0,0 0 0,-1 0 0,9 12 0,6 10 0,-2 1 0,20 36 0,-40-65 0,50 95 0,-28-52 0,1-1 0,47 64 0,-64-99 0,1 0 0,1 0 0,-1-1 0,1 0 0,0-1 0,1 0 0,0 0 0,0 0 0,0-2 0,15 7 0,-11-7 0,0 0 0,0 0 0,1-2 0,-1 0 0,1 0 0,0-1 0,19-1 0,58-7-1365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8.911"/>
    </inkml:context>
    <inkml:brush xml:id="br0">
      <inkml:brushProperty name="width" value="0.35" units="cm"/>
      <inkml:brushProperty name="height" value="0.35" units="cm"/>
    </inkml:brush>
  </inkml:definitions>
  <inkml:trace contextRef="#ctx0" brushRef="#br0">0 908 24575,'9'-8'0,"177"-198"0,-85 88 0,319-318 0,-394 411 0,1 1 0,1 1 0,52-31 0,-76 52 0,0 0 0,-1 0 0,1 1 0,0-1 0,0 1 0,1 0 0,-1 0 0,0 0 0,0 1 0,7-1 0,-8 1 0,-1 1 0,1-1 0,-1 1 0,1 0 0,-1-1 0,0 1 0,1 0 0,-1 0 0,0 1 0,0-1 0,1 0 0,-1 1 0,0-1 0,0 1 0,-1 0 0,1 0 0,0 0 0,2 3 0,5 7 0,-1 1 0,-1 1 0,0-1 0,6 17 0,18 61 0,-20-54 0,-5-19 0,1 1 0,1-1 0,0 0 0,1-1 0,17 24 0,-20-33 0,1 0 0,0-1 0,0 1 0,0-1 0,1-1 0,0 0 0,0 0 0,1 0 0,0-1 0,0 0 0,0-1 0,13 4 0,-4-3 0,1 0 0,-1-2 0,1 0 0,0-2 0,0 0 0,0-1 0,23-3 0,9-3 0,70-19 0,-39 2 0,-56 14 0,0 1 0,1 2 0,0 0 0,28-1 0,-48 7 35,-1 0 0,0 1-1,1-1 1,-1 1 0,0 1-1,0-1 1,7 4 0,4 1-136,18 12 1,4 2-1342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7:59.716"/>
    </inkml:context>
    <inkml:brush xml:id="br0">
      <inkml:brushProperty name="width" value="0.35" units="cm"/>
      <inkml:brushProperty name="height" value="0.35" units="cm"/>
    </inkml:brush>
  </inkml:definitions>
  <inkml:trace contextRef="#ctx0" brushRef="#br0">0 650 24575,'0'0'0,"8"0"0,-3-1 0,0 0 0,0-1 0,-1 0 0,1 0 0,-1 0 0,0 0 0,5-4 0,29-23 0,-29 22 0,147-128 0,-8 6 0,-129 114 0,132-104 0,-107 88 0,74-40 0,-105 64 0,0 1 0,1 0 0,-1 1 0,1 0 0,25-4 0,-35 8 0,0 0 0,0 1 0,1 0 0,-1 0 0,0 0 0,0 1 0,0-1 0,0 1 0,1 0 0,-1 0 0,0 0 0,0 1 0,-1-1 0,1 1 0,0 0 0,0 0 0,-1 1 0,1-1 0,-1 1 0,0-1 0,0 1 0,0 0 0,0 0 0,3 5 0,20 34 0,-20-32 0,-1-1 0,1 0 0,1 0 0,0 0 0,0-1 0,0 1 0,11 7 0,-8-9 0,0-1 0,0-1 0,0 1 0,1-2 0,-1 0 0,1 0 0,0 0 0,1-2 0,-1 1 0,16 0 0,0-1 0,0-1 0,-1-2 0,38-5 0,-22-1 0,-1-2 0,0-1 0,60-25 0,114-62 0,-128 56 0,-56 26 102,40-17 100,-62 29-480,1 0 0,0 0-1,0 1 1,-1 0 0,17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0.416"/>
    </inkml:context>
    <inkml:brush xml:id="br0">
      <inkml:brushProperty name="width" value="0.35" units="cm"/>
      <inkml:brushProperty name="height" value="0.35" units="cm"/>
    </inkml:brush>
  </inkml:definitions>
  <inkml:trace contextRef="#ctx0" brushRef="#br0">0 1147 24575,'0'0'0,"3"-9"0,17-26 0,45-62 0,-37 58 0,206-269 41,13 11-230,-239 288 173,-4 4-34,141-159-2231,-113 131 1208,2 2-1,65-47 1,-91 72 1152,1 1 0,0 0 0,0 0 0,0 1 0,0 0 0,1 1 0,-1 0 0,13-2 0,-18 4 64,-1 1 0,1 0 0,-1-1 1,1 2-1,-1-1 0,1 0 0,-1 1 1,1-1-1,-1 1 0,0 0 1,1 0-1,-1 0 0,0 1 0,0-1 1,0 1-1,0 0 0,0 0 0,0 0 1,0 0-1,0 0 0,-1 1 0,0-1 1,1 1-1,-1-1 0,0 1 0,3 6 1,2 3 13,-2 0 1,1 0-1,-2 1 0,0-1 1,3 16-1,9 69-297,-9-46 205,-4-34-46,0 0 0,1 0 0,1-1 0,0 1 0,2-1 0,14 28 0,-18-39-13,0 0 0,1 0 0,-1 0 0,1 0-1,0-1 1,0 1 0,1-1 0,0 0 0,-1-1 0,1 1-1,0-1 1,1 0 0,-1 0 0,0 0 0,1-1 0,0 0-1,-1 0 1,1 0 0,0-1 0,0 0 0,0 0-1,12 0 1,-9-2-6,-1 0 0,1 0 0,0-1 0,-1 0 0,12-4 0,41-20 0,-49 20 0,18-9 0,56-40 0,-57 35 0,48-26 0,-76 45 0,1 1 0,0-1 0,-1 0 0,1 1 0,0-1 0,0 1 0,0-1 0,0 1 0,-1 0 0,5 0 0,-6 0 0,1 0 0,0 0 0,0 0 0,-1 1 0,1-1 0,0 0 0,-1 1 0,1-1 0,-1 1 0,1-1 0,0 1 0,-1-1 0,1 1 0,-1-1 0,1 1 0,-1-1 0,0 1 0,1-1 0,-1 1 0,1 0 0,-1-1 0,0 1 0,0 0 0,1-1 0,-1 1 0,0 0 0,0 0 0,0-1 0,0 1 0,0 1 0,1 7 0,-1-1 0,0 1 0,0 0 0,-1 0 0,0 0 0,-4 13 0,-18 52 0,-79 152-584,88-198-197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2.318"/>
    </inkml:context>
    <inkml:brush xml:id="br0">
      <inkml:brushProperty name="width" value="0.35" units="cm"/>
      <inkml:brushProperty name="height" value="0.35" units="cm"/>
    </inkml:brush>
  </inkml:definitions>
  <inkml:trace contextRef="#ctx0" brushRef="#br0">3 0 24575,'0'22'0,"0"-18"0,0 0 0,1 1 0,0-1 0,0 0 0,2 5 0,-1-5 0,-1 1 0,1 0 0,-1 0 0,0 6 0,-1 44 0,-9 64 0,7-100 0,-2 58 0,6 92 0,0-147 0,2 0 0,0 0 0,1-1 0,1 0 0,1 0 0,1 0 0,12 22 0,-12-30 0,0-1 0,1 0 0,0 0 0,1-1 0,0 0 0,0 0 0,1-2 0,1 1 0,0-1 0,23 13 0,4-1 0,1-2 0,55 19 0,-44-21 0,63 12 0,55 1 0,25 2 0,94 14 0,4-22 0,1-24 0,0-27 0,-79-3 0,100-17 0,374-104 0,-339 72 0,554-158-6214,-279 96 6214,-185 49 0,-66 11 1964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3.867"/>
    </inkml:context>
    <inkml:brush xml:id="br0">
      <inkml:brushProperty name="width" value="0.35" units="cm"/>
      <inkml:brushProperty name="height" value="0.35" units="cm"/>
    </inkml:brush>
  </inkml:definitions>
  <inkml:trace contextRef="#ctx0" brushRef="#br0">1 456 24575,'0'0'0,"0"0"0,7 0 0,43 3 0,0 2 0,60 13 0,-23-3 0,138 15 0,292 2 0,-209-21 0,138-2 0,-93-37-260,-19 0-463,-165 21-765,472-29-1242,-64-20 2730,155-52 0,-334 20 0,-15 2 0,2 25 0,-113 18 0,62 11-1133,0 26 1203,-131 12-152,-162-3-60,1 3-1,74 19 0,-91-17 262,0 2 0,-1 1 0,0 0 0,-1 2 0,41 29 0,-24-10 1253,-2 1 0,39 42-1,-55-51-1152,-2 0 1,0 2-1,-2 0 0,24 44 0,-31-48-98,-2-1 0,0 2 1,-2-1-1,0 1 1,-1 0-1,4 43 0,-7-29-121,-2 0 0,-2 0 0,-1 0 0,-1-1 0,-2 1 0,-2-1 0,-15 47 0,-45 111 0,61-177 0,-1-1 0,-1 0 0,0-1 0,-1 0 0,-1 0 0,0-1 0,-13 13 0,20-24 0,1-1 0,-1 0 0,0 0 0,0 0 0,0-1 0,0 1 0,0-1 0,-1 1 0,1-1 0,0 0 0,-1 0 0,1-1 0,-5 1 0,-9 3 0,-16 5 0,1-2 0,-1-1 0,0-2 0,-36 0 0,-50-3 0,-194-24 0,0-6 0,42 6 0,165 13-455,-1 5 0,-185 16 0,236-6-6371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5.191"/>
    </inkml:context>
    <inkml:brush xml:id="br0">
      <inkml:brushProperty name="width" value="0.35" units="cm"/>
      <inkml:brushProperty name="height" value="0.35" units="cm"/>
    </inkml:brush>
  </inkml:definitions>
  <inkml:trace contextRef="#ctx0" brushRef="#br0">0 1 24575,'3'15'0,"5"5"0,-1 1 0,-1 0 0,-1 0 0,-1 0 0,-1 1 0,1 31 0,-4-27 0,6 152 0,2-110 0,16 203 0,-24-254 0,7 126 0,-6-127 0,2 1 0,1-1 0,0 0 0,1 0 0,0 0 0,12 22 0,-15-35 0,-1-1 0,1 1 0,0-1 0,0 1 0,0-1 0,0 0 0,0 0 0,1 0 0,-1-1 0,1 1 0,-1 0 0,1-1 0,0 1 0,4 1 0,4 0 0,0 0 0,18 2 0,-12-2 0,6 1 0,1-2 0,0 0 0,-1-2 0,1 0 0,0-2 0,38-7 0,139-46 0,-96 24 0,-54 18 0,1 2 0,103-6 0,-110 14 0,194-7 0,0 18 0,157 11 0,-339-18 0,203 23 0,-35 0 0,316-28 0,-333-2 0,170 17 0,-120 1 0,-63-6 0,65 1 0,2-16 0,-117-7-455,0-6 0,215-62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7.359"/>
    </inkml:context>
    <inkml:brush xml:id="br0">
      <inkml:brushProperty name="width" value="0.35" units="cm"/>
      <inkml:brushProperty name="height" value="0.35" units="cm"/>
    </inkml:brush>
  </inkml:definitions>
  <inkml:trace contextRef="#ctx0" brushRef="#br0">6923 1 24575,'-2'0'0,"-1"0"0,1 0 0,0 1 0,0-1 0,0 0 0,0 1 0,0 0 0,0 0 0,0-1 0,0 1 0,0 0 0,0 1 0,0-1 0,-2 2 0,1 0 0,0-1 0,1 1 0,-1 0 0,1 0 0,-1 1 0,1-1 0,-2 6 0,-1 3 0,0 0 0,1 1 0,-4 22 0,-6 51 0,-8 167 0,22-203 0,3-1 0,9 50 0,25 97 0,-30-165 0,17 74 0,59 159 0,-78-251 0,-1 0 0,0 0 0,-1 1 0,0-1 0,-1 1 0,-1-1 0,0 18 0,-1-16 0,0-1 0,-5 23 0,3-32 0,1 1 0,-1-1 0,0 0 0,0 1 0,-1-1 0,1 0 0,-1-1 0,0 1 0,-7 7 0,-2 1 0,-1 0 0,-1-1 0,0-1 0,0-1 0,-27 16 0,-85 34 0,104-50 0,-22 9 0,0-2 0,-2-3 0,0-1 0,0-2 0,-1-2 0,-66 4 0,-38-6 0,-176 13 0,155-10 0,-84 8 0,-115 16 0,170-22 0,-34 2 0,-31 7 0,1 14 0,-74 8 0,320-41 0,-452 47 0,147-21 0,128-13 0,-94 2 0,-511-25 0,430-12 0,109 1 0,170 15 0,-16-2 0,-118 10 0,225-4 0,-87 10 0,72-8 0,0 2 0,1 0 0,-23 9 0,-113 61 0,146-72 0,-11 7 0,2 0 0,-1 1 0,1 1 0,-14 13 0,-46 54 0,67-70 0,1 0 0,0 1 0,0 0 0,1 0 0,0 1 0,1 0 0,-4 10 0,-17 75 0,18-64 0,4-15 0,1-1 0,0 1 0,1 0 0,0-1 0,2 1 0,0 0 0,0-1 0,1 1 0,1 0 0,9 24 0,5 23 0,8 24 0,-20-74 0,1 0 0,0 0 0,0-1 0,10 13 0,38 45 0,-10-13 0,-33-42 0,0 1 0,1-2 0,1 0 0,1 0 0,0-2 0,1 1 0,0-2 0,0 0 0,2-1 0,24 13 0,21 3 0,1-2 0,81 19 0,137 12 0,296 5 0,-392-45 0,-2 0-32,649 66-919,-605-55 412,381-7 0,261-32 539,-317-7 0,-2-25 0,-463 38 0,154-19 0,162-11 0,266 20 0,-78-18-1797,-378 5 1797,-169 20 0,-2-1 0,78-33 0,86-55-723,-173 81-2887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8.301"/>
    </inkml:context>
    <inkml:brush xml:id="br0">
      <inkml:brushProperty name="width" value="0.35" units="cm"/>
      <inkml:brushProperty name="height" value="0.35" units="cm"/>
    </inkml:brush>
  </inkml:definitions>
  <inkml:trace contextRef="#ctx0" brushRef="#br0">129 1 24575,'0'0'0,"2"3"0,32 27 0,54 38 0,-60-47 0,19 12 0,2-1 0,82 39 0,-100-58 0,1-1 0,64 15 0,69 2 0,55 13 0,-177-29 0,0 2 0,-1 2 0,0 2 0,-1 1 0,-2 2 0,0 2 0,-1 2 0,-2 1 0,55 54 0,-76-66 0,-1 1 0,-1 1 0,0 0 0,-1 1 0,-1 0 0,-1 1 0,0 0 0,-2 1 0,0 0 0,-1 0 0,-1 0 0,-1 1 0,-1 0 0,3 40 0,-5 48 0,-3-84 0,-1 0 0,-7 34 0,6-48 0,0 0 0,-1 0 0,-1 0 0,0 0 0,-1-1 0,1 1 0,-2-1 0,0-1 0,0 0 0,-12 13 0,2-6 0,-1 1 0,0-2 0,-2-1 0,-22 14 0,31-21 0,-1-1 0,0-1 0,0 0 0,0 0 0,-1-1 0,1-1 0,-1 0 0,0-1 0,0 0 0,0-1 0,0 0 0,0-1 0,0-1 0,0 0 0,-24-5 0,-18-9 0,-102-39 0,91 29 0,-234-80 0,-7 24 0,-36 15-1365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9:02.809"/>
    </inkml:context>
    <inkml:brush xml:id="br0">
      <inkml:brushProperty name="width" value="0.35" units="cm"/>
      <inkml:brushProperty name="height" value="0.35" units="cm"/>
    </inkml:brush>
  </inkml:definitions>
  <inkml:trace contextRef="#ctx0" brushRef="#br0">143 1 24575,'-2'0'0,"1"1"0,0 0 0,-1 0 0,1 1 0,0-1 0,0 0 0,0 0 0,-2 2 0,1 0 0,-17 19 0,15-16 0,-1-1 0,1 0 0,-1 0 0,0-1 0,-10 8 0,10-4 0,4-8 0,1 1 0,0-1 0,0 0 0,0 0 0,0 0 0,0 0 0,0 0 0,-1 1 0,1-1 0,0 0 0,0 0 0,0 0 0,0 1 0,0-1 0,0 0 0,0 0 0,0 0 0,0 0 0,0 1 0,0-1 0,0 0 0,0 0 0,0 0 0,0 1 0,0-1 0,0 0 0,0 0 0,0 0 0,0 1 0,0-1 0,0 0 0,0 0 0,1 0 0,-1 0 0,0 1 0,0-1 0,0 0 0,0 0 0,0 0 0,0 0 0,1 1 0,1-3 0,-1 1 0,1 0 0,-1-1 0,1 1 0,-1-1 0,1 1 0,0-3 0,0 2 0,-2 2 0,17-23 0,-16 22 0,0 0 0,0-1 0,0 1 0,0 0 0,-1-1 0,1 1 0,-1-1 0,1 0 0,-1 1 0,0-1 0,1 1 0,-1-1 0,0 0 0,0 1 0,0-3 0,-9 14 0,-1 4 0,0-1 0,-16 15 0,15-17 0,1 1 0,0 0 0,-9 14 0,18-23 0,4-2 0,5 21-1365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09.241"/>
    </inkml:context>
    <inkml:brush xml:id="br0">
      <inkml:brushProperty name="width" value="0.35" units="cm"/>
      <inkml:brushProperty name="height" value="0.35" units="cm"/>
    </inkml:brush>
  </inkml:definitions>
  <inkml:trace contextRef="#ctx0" brushRef="#br0">0 59 24575,'27'-5'0,"-10"1"0,36-4 0,0 3 0,0 2 0,1 2 0,83 9 0,-66 0 0,1-3 0,0-3 0,0-4 0,113-16 0,-175 16 0,179-25 0,-142 22 0,0 3 0,50 4 0,-50 2 0,0 2 0,56 15 0,-74-13 0,0 2 0,-1 0 0,-1 2 0,43 25 0,-30-13 0,-5-1 0,1-2 0,57 23 0,-57-31 0,1-2 0,0-2 0,1-2 0,0-1 0,0-1 0,0-3 0,53-2 0,5-8 0,163-34 0,-158 24 0,87-22 0,-83 7-682,174-83-1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0.036"/>
    </inkml:context>
    <inkml:brush xml:id="br0">
      <inkml:brushProperty name="width" value="0.35" units="cm"/>
      <inkml:brushProperty name="height" value="0.35" units="cm"/>
    </inkml:brush>
  </inkml:definitions>
  <inkml:trace contextRef="#ctx0" brushRef="#br0">1 0 24575,'4'1'0,"0"-1"0,0 1 0,0-1 0,0 1 0,0 1 0,0-1 0,-1 0 0,1 1 0,0 0 0,-1 0 0,1 0 0,-1 0 0,1 1 0,4 3 0,23 19 0,-16-12 0,26 16 0,-23-19 0,0-1 0,0-1 0,1 0 0,0-2 0,0 0 0,1-1 0,-1-1 0,1-1 0,0 0 0,33-1 0,83-4 0,218-30 0,-195 2 0,-77 14 0,84-7 0,57 27 0,-104 2 0,-71-3-1365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0.783"/>
    </inkml:context>
    <inkml:brush xml:id="br0">
      <inkml:brushProperty name="width" value="0.35" units="cm"/>
      <inkml:brushProperty name="height" value="0.35" units="cm"/>
    </inkml:brush>
  </inkml:definitions>
  <inkml:trace contextRef="#ctx0" brushRef="#br0">0 149 24575,'21'-5'0,"74"-12"0,122-7 0,-135 17 0,445-30 0,-386 29 0,180-7 0,244-13 0,-370 21-1365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2.729"/>
    </inkml:context>
    <inkml:brush xml:id="br0">
      <inkml:brushProperty name="width" value="0.35" units="cm"/>
      <inkml:brushProperty name="height" value="0.35" units="cm"/>
    </inkml:brush>
  </inkml:definitions>
  <inkml:trace contextRef="#ctx0" brushRef="#br0">77 1 24575,'0'15'0,"-1"0"0,-1-1 0,0 0 0,-1 0 0,-7 20 0,0-2 0,7-18 0,-27 107 0,24-89 0,-4 60 0,11 233 0,1-277 0,14 72 0,20 45 0,-9-47 0,48 259 0,-3 114 0,-8-12 0,1-196 0,-18-72 0,8 26 0,-42-192 0,3 14 0,3-1 0,28 58 0,-39-99 0,0-1 0,2 0 0,0-1 0,0 0 0,2 0 0,0-1 0,0-1 0,1 0 0,1-1 0,0 0 0,21 13 0,-23-19 0,1 1 0,0-1 0,0-1 0,0-1 0,1 0 0,0 0 0,0-1 0,0-1 0,0 0 0,18-1 0,12-3 0,85-13 0,-14 1 0,200-1 0,-278 15 0,-1 3 0,0 1 0,56 14 0,-83-16 38,0-1 0,1 0 0,-1 0 0,1-1 0,-1 0 0,0-1 0,1 0 0,15-4 0,-4 0-607,-1-2 0,33-15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4.227"/>
    </inkml:context>
    <inkml:brush xml:id="br0">
      <inkml:brushProperty name="width" value="0.35" units="cm"/>
      <inkml:brushProperty name="height" value="0.35" units="cm"/>
    </inkml:brush>
  </inkml:definitions>
  <inkml:trace contextRef="#ctx0" brushRef="#br0">0 90 24575,'45'13'0,"-25"-7"0,34 7 0,101-3 0,-79-8 0,60 3 0,184-18 0,-189 0 0,150-12 0,566-46 0,-730 61 0,132 4 0,-221 7 0,0 2 0,0 2 0,33 9 0,81 31 0,-103-32 0,-21-6 0,0 1 0,-1 0 0,0 1 0,0 0 0,-1 2 0,28 22 0,-25-15 0,0 1 0,-1 1 0,-1 1 0,20 31 0,-12-11 0,-2 1 0,-2 2 0,-2 0 0,-2 1 0,12 52 0,41 240 0,-12-44 0,-30-198 0,55 124 0,8 23 0,95 245 0,-47-143 0,-108-248 0,-4 2 0,-4 1 0,11 112 0,-15 43 0,-18-7 0,-2-235 0,0-1 0,-2 0 0,1-1 0,-1 1 0,-1 0 0,0-1 0,0 1 0,-11 15 0,2-5 0,-1-1 0,-31 36 0,30-41 0,-1-1 0,0 0 0,-1-1 0,-1-1 0,0 0 0,-32 15 0,-123 41 0,141-57 0,-26 7 0,0-2 0,-1-3 0,-116 10 0,-183-18 0,193-17 0,-10-1 0,-123-5-1365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5.254"/>
    </inkml:context>
    <inkml:brush xml:id="br0">
      <inkml:brushProperty name="width" value="0.35" units="cm"/>
      <inkml:brushProperty name="height" value="0.35" units="cm"/>
    </inkml:brush>
  </inkml:definitions>
  <inkml:trace contextRef="#ctx0" brushRef="#br0">0 2 24575,'16'0'0,"-5"1"0,1 0 0,-1 1 0,1 1 0,-1 0 0,18 8 0,10 2 0,112 22 0,-57-14 0,133 20 0,2-14 0,-38-6 0,-63-5 0,180-1 0,303-38 0,-495 16 0,148-12 0,-73-7 0,197-18 0,181 7 0,-469 28 0,228-18 0,0 25 0,218-5 0,-223-3 0,-317 10-136,0 0-1,1 0 1,-1 0-1,0 1 1,0 0-1,0 0 1,1 1-1,-1 0 0,10 4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6.217"/>
    </inkml:context>
    <inkml:brush xml:id="br0">
      <inkml:brushProperty name="width" value="0.35" units="cm"/>
      <inkml:brushProperty name="height" value="0.35" units="cm"/>
    </inkml:brush>
  </inkml:definitions>
  <inkml:trace contextRef="#ctx0" brushRef="#br0">0 18 24575,'9'1'0,"1"0"0,-1 1 0,0 0 0,0 1 0,0 0 0,0 0 0,14 9 0,10 2 0,27 9 0,1-4 0,99 20 0,266 30 0,-273-46 0,293 6 0,-63-15 0,-105-1 0,0-15 0,-263 1 0,359-8 0,-286 12 0,268 1 0,-3-30 0,151-34 0,-193 30 0,-264 25 86,0-1-1,0-3 0,65-22 1,-77 19-428,0-2 1,-1-2 0,-1-1-1,58-39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16.746"/>
    </inkml:context>
    <inkml:brush xml:id="br0">
      <inkml:brushProperty name="width" value="0.35" units="cm"/>
      <inkml:brushProperty name="height" value="0.35" units="cm"/>
    </inkml:brush>
  </inkml:definitions>
  <inkml:trace contextRef="#ctx0" brushRef="#br0">0 1 24575,'2'0'0,"-1"0"0,1 0 0,0 0 0,-1 0 0,1 0 0,-1 0 0,1 0 0,-1 1 0,1-1 0,0 0 0,-1 1 0,0 0 0,3 0 0,18 12 0,-21-12 0,18 13 0,-1 0 0,0 1 0,0 1 0,-2 0 0,0 2 0,-1 0 0,0 0 0,22 41 0,-31-45 0,0 0 0,0 1 0,-1 0 0,-1 0 0,-1 0 0,0 1 0,-1-1 0,-1 1 0,0-1 0,-3 32 0,0-30 0,0 0 0,-2 0 0,0 0 0,-1 0 0,-1-1 0,-1 0 0,0 0 0,-1 0 0,-16 23 0,4-12-341,-1-1 0,-1-1-1,-35 31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4.547"/>
    </inkml:context>
    <inkml:brush xml:id="br0">
      <inkml:brushProperty name="width" value="0.35" units="cm"/>
      <inkml:brushProperty name="height" value="0.35" units="cm"/>
    </inkml:brush>
  </inkml:definitions>
  <inkml:trace contextRef="#ctx0" brushRef="#br0">0 1 24575,'0'0'0,"0"0"0,0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4.951"/>
    </inkml:context>
    <inkml:brush xml:id="br0">
      <inkml:brushProperty name="width" value="0.35" units="cm"/>
      <inkml:brushProperty name="height" value="0.35" units="cm"/>
    </inkml:brush>
  </inkml:definitions>
  <inkml:trace contextRef="#ctx0" brushRef="#br0">306 0 24575,'-1'2'0,"0"-1"0,0 1 0,0-1 0,0 0 0,0 0 0,-1 1 0,-2 1 0,1 0 0,-59 54 0,33-32 0,-48 57 0,57-58 0,0-2 0,-33 30 0,51-50-151,-1 0-1,1-1 0,-1 1 0,1-1 1,-1 1-1,0-1 0,0 0 1,-5 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9T16:59:15.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 4794,'-1'-12,"-1"-1,0 1,0 0,-5-13,2 9,-3-26,6 16,1 0,1 0,6-43,21-77,-26 141,148-567,-113 446,221-701,-155 515,351-918,-394 1083,142-330,-77 218,18 13,-126 220,2-2,1 0,34-37,-50 62,0 0,0 1,0-1,0 1,4-3,-6 5,-1-1,1 1,0 0,0-1,-1 1,1 0,0 0,0 0,0 0,-1 0,1-1,0 1,0 1,0-1,-1 0,1 0,0 0,0 0,0 0,-1 1,1-1,0 0,-1 1,1-1,0 1,-1-1,1 1,0-1,-1 1,2 0,0 2,1 0,-1 0,0 1,0-1,-1 0,1 1,-1-1,3 7,4 32,-7-37,4 41,-1 1,-6 84,-22 93,-83 371,17-111,-13 202,53-344,8-47,-57 346,60-457,-2 11,16 1,25-190,2-9,4-10,-6 12,218-644,-125 319,71-218,-38 208,-3 9,-20 48,19 9,-100 230,-16 35,-2 8,-1 14,0 19,-2 1,-6 53,3-67,-41 326,-21 2,32-184,-87 522,44 7,73-669,-3 128,5-121,2 0,10 51,-11-79,0 1,1-1,0 0,0 0,1-1,-1 1,1 0,0-1,5 6,-7-10,1 1,-1-1,1 1,-1-1,1 0,0 0,-1 0,1 0,0 0,0 0,0 0,0 0,0-1,0 1,0-1,0 0,0 1,0-1,0 0,0 0,0 0,0 0,0-1,0 1,0-1,0 1,0-1,0 0,0 1,0-1,1-1,7-3,-1-1,0 0,0 0,-1 0,12-13,36-43,-52 56,49-61,61-105,27-87,-7-37,-14-6,-22 51,241-574,-325 793,14-40,-24 60,0 0,-1-1,2-21,-5 28,-1 9,-2 12,-3 92,-6 76,-50 272,-23-3,70-379,-16 84,-36 199,53-260,-1 167,15-239,0 8,1 0,1-1,11 54,-11-78,1 1,-1-1,1 0,4 7,-6-12,1 0,-1-1,0 1,0-1,1 1,-1-1,0 1,1-1,2 2,-3-3,0 1,0-1,-1 0,1 1,0-1,0 0,0 0,0 0,0 1,0-1,0 0,0 0,0-1,0 1,0 0,0 0,0 0,0-1,0 1,1-1,6-4,1 0,-1-1,0 0,0 0,-1-1,0 0,11-14,-12 14,30-36,-2-2,52-90,36-110,3-40,16-34,133-253,-184 385,14 10,-99 170,0-1,0 2,0-1,1 1,0 0,8-6,-12 10,0 1,1 0,-1-1,0 1,1 0,-1 0,1 0,-1 1,1-1,0 0,-1 1,1 0,0 0,-1 0,1 0,0 0,-1 0,1 1,0-1,-1 1,1 0,-1-1,4 3,-1-1,-1 1,0-1,0 1,-1 0,1 0,-1 1,1-1,-1 1,0-1,0 1,0 0,3 8,2 3,-2 0,8 24,2 19,-3 0,-2 1,5 83,-9 182,-9-141,9 468,55-33,-31-469,-25-129,0-1,2 0,0 0,1-1,16 25,-22-38,1 0,-1-1,1 1,0-1,0 0,0 0,0-1,1 1,0-1,0 0,0 0,0 0,0-1,0 1,1-2,-1 1,1 0,-1-1,1 0,0 0,0-1,-1 0,1 0,0 0,0 0,-1-1,1 0,0 0,-1-1,11-4,0-1,0 0,-1-2,0 0,-1 0,0-1,0-1,-1-1,0 0,12-15,3-7,-1-2,30-53,-4-8,49-120,25-113,-81 203,501-1321,-477 1268,-59 154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5.327"/>
    </inkml:context>
    <inkml:brush xml:id="br0">
      <inkml:brushProperty name="width" value="0.35" units="cm"/>
      <inkml:brushProperty name="height" value="0.35" units="cm"/>
    </inkml:brush>
  </inkml:definitions>
  <inkml:trace contextRef="#ctx0" brushRef="#br0">0 1 24575,'0'0'0,"0"0"0,0 0 0,0 2 0,0 3 0,0 3 0,0 2 0,0 2 0,0 0 0,0 1 0,3 1 0,0-1 0,0-2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5.696"/>
    </inkml:context>
    <inkml:brush xml:id="br0">
      <inkml:brushProperty name="width" value="0.35" units="cm"/>
      <inkml:brushProperty name="height" value="0.35" units="cm"/>
    </inkml:brush>
  </inkml:definitions>
  <inkml:trace contextRef="#ctx0" brushRef="#br0">0 5 24575,'0'0'0,"0"0"0,14-2 0,-11 1 0,-1 0 0,1 1 0,0 0 0,0-1 0,0 1 0,-1 0 0,1 0 0,0 1 0,0-1 0,-1 1 0,1-1 0,0 1 0,0 0 0,-1 0 0,1 0 0,-1 0 0,1 0 0,-1 1 0,0-1 0,5 5 0,2 1 0,0 1 0,0 0 0,11 14 0,-15-16 29,0 0 0,-1 1-1,0 0 1,0 0 0,0 0-1,-1 0 1,4 16 0,-1 0-6,3 31 1,-7-35-434,1 0-1,1 0 1,7 20-1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6.098"/>
    </inkml:context>
    <inkml:brush xml:id="br0">
      <inkml:brushProperty name="width" value="0.35" units="cm"/>
      <inkml:brushProperty name="height" value="0.35" units="cm"/>
    </inkml:brush>
  </inkml:definitions>
  <inkml:trace contextRef="#ctx0" brushRef="#br0">40 42 24575,'-1'0'0,"0"1"0,-1-1 0,1 0 0,0 0 0,-1 0 0,1 0 0,0 0 0,-1 0 0,1 0 0,0 0 0,-3-1 0,3 1 0,0-1 0,-1 1 0,1 0 0,0 0 0,-1 0 0,1 0 0,0 0 0,-1 0 0,1 0 0,0 0 0,-3 1 0,3 0 0,1 1 0,-1-1 0,1 0 0,0 0 0,-1 0 0,1 1 0,0-1 0,-1 0 0,1 0 0,0 1 0,0-1 0,0 0 0,0 1 0,1 1 0,-1 1 0,1 7 0,0 1 0,0 0 0,1-1 0,7 22 0,-1-9 0,15 28 0,-19-43 0,1 0 0,0 0 0,1 0 0,0 0 0,0-1 0,1 0 0,0-1 0,1 1 0,0-1 0,14 10 0,78 51 0,-89-61 0,0 0 0,0 0 0,1-1 0,0 0 0,18 5 0,-23-9 0,0 0 0,0-1 0,0 0 0,0 0 0,0-1 0,0 0 0,0 0 0,0 0 0,0-1 0,1 0 0,11-4 0,-4-1 0,0 0 0,0 0 0,0-2 0,23-15 0,49-45 0,-52 39 0,29-26 0,66-76 0,-126 127 0,6-6 0,5-7 0,29-24 0,-39 38 0,-1 0 0,0-1 0,1 2 0,0-1 0,0 0 0,-1 1 0,2 0 0,-1 0 0,0 1 0,0-1 0,0 1 0,9-1 0,-12 2-76,-1 0 1,1 0-1,0 1 0,-1-1 0,1 0 0,-1 1 0,1 0 0,-1-1 1,1 1-1,0 0 0,-1-1 0,0 1 0,1 0 0,-1 0 1,0 0-1,1 0 0,0 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8:27.197"/>
    </inkml:context>
    <inkml:brush xml:id="br0">
      <inkml:brushProperty name="width" value="0.35" units="cm"/>
      <inkml:brushProperty name="height" value="0.35" units="cm"/>
    </inkml:brush>
  </inkml:definitions>
  <inkml:trace contextRef="#ctx0" brushRef="#br0">804 1 24575,'0'0'0,"0"12"0,-1-3 0,0 0 0,0 0 0,0 0 0,-1 0 0,-1 0 0,1 0 0,-1-1 0,-1 0 0,-4 9 0,5-11 0,-9 22 0,-2 0 0,-2 0 0,-35 49 0,40-60 0,9-14 0,0 0 0,0 0 0,0 0 0,0 0 0,0-1 0,-5 5 0,-20-4 0,22-1 0,1 0 0,0 0 0,-1 0 0,1 1 0,0-1 0,1 1 0,-1 0 0,0 0 0,1 1 0,-4 4 0,-5 7 0,-13 20 0,9-11 0,-16 25 0,-33 69 0,22-36 0,16-28 0,18-35 0,-1 0 0,-1 0 0,-19 26 0,29-44 0,1-1 0,-1 1 0,0 0 0,0-1 0,0 1 0,-1-1 0,1 1 0,0-1 0,0 0 0,0 1 0,0-1 0,0 0 0,0 0 0,-1 0 0,1 1 0,0-1 0,0-1 0,-1 1 0,-26-4 0,20 3 0,-20-5 0,1 0 0,0-2 0,1-1 0,-35-17 0,55 22 0,0 0 0,1 0 0,-1 0 0,1-1 0,0 0 0,0 0 0,1 0 0,-1-1 0,1 1 0,0-1 0,1 0 0,-1-1 0,1 1 0,-4-12 0,7 18 0,1 0 0,-1-1 0,0 1 0,0 0 0,0-1 0,0 1 0,0 0 0,0-1 0,0 1 0,1 0 0,-1 0 0,0-1 0,0 1 0,1 0 0,-1 0 0,0-1 0,0 1 0,1 0 0,-1 0 0,0 0 0,0-1 0,1 1 0,-1 0 0,0 0 0,1 0 0,-1 0 0,0 0 0,1 0 0,-1 0 0,0 0 0,1-1 0,-1 1 0,0 0 0,1 0 0,-1 1 0,0-1 0,1 0 0,17 0 0,-14 0 0,14 1 0,0 2 0,0 0 0,-1 1 0,1 0 0,16 8 0,35 9 0,-52-18 0,-1 0 0,0-1 0,1 0 0,-1-1 0,1-1 0,0-1 0,-1 0 0,1-1 0,-1-1 0,0-1 0,26-9 0,-1-3 0,-2-2 0,0-3 0,-1 0 0,-1-3 0,-1-1 0,-1-1 0,39-39 0,-59 51 0,89-77 0,-88 78 0,2 1 0,-1 0 0,2 2 0,28-13 0,-41 20 0,0 1 0,1 0 0,-1 0 0,1 1 0,11-2 0,-15 3 0,0 0 0,-1 0 0,1 0 0,-1 1 0,1-1 0,-1 1 0,1 0 0,-1-1 0,1 1 0,-1 0 0,1 0 0,-1 0 0,0 1 0,0-1 0,1 1 0,-1-1 0,3 4 0,7 9 0,0 0 0,-1 0 0,17 32 0,19 52 0,-43-89-124,1-1 0,0 0 0,0-1 0,1 1 0,0-1 0,0 0-1,1-1 1,0 1 0,0-1 0,14 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5.654"/>
    </inkml:context>
    <inkml:brush xml:id="br0">
      <inkml:brushProperty name="width" value="0.35" units="cm"/>
      <inkml:brushProperty name="height" value="0.35" units="cm"/>
    </inkml:brush>
  </inkml:definitions>
  <inkml:trace contextRef="#ctx0" brushRef="#br0">1 1 24575,'7'15'0,"42"114"0,-18-45 0,23 54 0,121 215 0,-144-303 0,3-2 0,1-1 0,3-2 0,1-1 0,3-2 0,58 46 0,-72-67 0,2-1 0,1-1 0,37 16 0,101 38 0,-137-61 0,55 22 0,1-4 0,170 33 0,-215-57 0,1-3 0,-1-1 0,1-3 0,-1-1 0,0-2 0,72-16 0,-31-2 0,0-3 0,105-47 0,-96 28-1365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7.160"/>
    </inkml:context>
    <inkml:brush xml:id="br0">
      <inkml:brushProperty name="width" value="0.35" units="cm"/>
      <inkml:brushProperty name="height" value="0.35" units="cm"/>
    </inkml:brush>
  </inkml:definitions>
  <inkml:trace contextRef="#ctx0" brushRef="#br0">1 1747 24575,'0'0'0,"0"-1"0,0-1 0,0 1 0,0 0 0,0 0 0,0 0 0,1 0 0,-1 0 0,0 1 0,1-1 0,0-1 0,25-4 0,0 2 0,17-11 0,-1-3 0,72-41 0,-20 10 0,451-181 0,-376 163 0,-68 27 0,1 2 0,133-73 0,-224 105 0,75-43 0,116-48 0,303-70 0,-303 114 0,-1 1 0,-95 20 0,109-50 0,-141 47 0,-1-2 0,78-54 0,37-43 0,177-108 0,-359 238 0,0 1 0,1 0 0,-1 0 0,13-3 0,-17 5 0,1 1 0,-1 0 0,0 0 0,0-1 0,1 1 0,-1 1 0,0-1 0,0 0 0,1 1 0,-1-1 0,0 1 0,0-1 0,0 1 0,0 0 0,0 0 0,0 0 0,0 0 0,4 3 0,-1 0 0,0 1 0,0 0 0,-1 0 0,1 0 0,-1 1 0,0-1 0,-1 1 0,1 0 0,2 7 0,2 8 0,9 31 0,-2-5 0,-12-40 0,1 1 0,0-1 0,0 0 0,1 0 0,0-1 0,0 1 0,0-1 0,1 0 0,0 0 0,0-1 0,1 0 0,8 6 0,11 5 0,54 24 0,-75-38 0,36 16 0,97 49 0,-118-55 0,0 1 0,0 1 0,-1 1 0,25 24 0,-22-14 0,0 0 0,-2 1 0,-1 1 0,-1 1 0,17 37 0,-15-22 0,-3 0 0,-1 1 0,11 52 0,26 161 0,9 34 0,-51-248 0,56 190 0,-65-228 0,-1 0 0,1 1 0,-1-1 0,0 0 0,0 0 0,0 1 0,-1-1 0,0 1 0,-1 7 0,1-10 0,-1 0 0,0 0 0,0 0 0,0 0 0,0-1 0,0 1 0,-1 0 0,1 0 0,-1-1 0,0 1 0,0-1 0,0 1 0,0-1 0,0 0 0,-1 0 0,1 0 0,-5 3 0,-3 1 0,0 0 0,0-1 0,-1 0 0,0-1 0,-16 5 0,-59 9 0,63-14 0,-615 140 0,374-80 0,-496 164 0,280-70 0,404-134 0,50-16 0,0 1 0,0 1 0,1 1 0,0 2 0,1 0 0,1 2 0,0 1 0,1 0 0,-21 22 0,16-12 0,-38 54 0,-15 36 0,-2 2 0,27-46 273,-43 59-1911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8.014"/>
    </inkml:context>
    <inkml:brush xml:id="br0">
      <inkml:brushProperty name="width" value="0.35" units="cm"/>
      <inkml:brushProperty name="height" value="0.35" units="cm"/>
    </inkml:brush>
  </inkml:definitions>
  <inkml:trace contextRef="#ctx0" brushRef="#br0">1 1 24575,'0'0'0,"1"1"0,0-1 0,0 1 0,-1 0 0,1-1 0,0 1 0,-1 0 0,1-1 0,0 1 0,-1 0 0,1 0 0,0 0 0,1 2 0,109 128 0,-91-111 0,1-2 0,0 0 0,2-1 0,28 17 0,-10-13 0,0-1 0,45 14 0,92 23 0,-85-29 0,183 68 0,-210-69 0,-2 4 0,68 42 0,110 103 0,-15 20 0,-6 17 0,59 51 0,139 56 0,-282-229 0,179 89 0,-290-167 114,1-1 0,50 14 0,-59-22-399,-1 0 1,1-1-1,0-1 1,0-1-1,30-1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8.481"/>
    </inkml:context>
    <inkml:brush xml:id="br0">
      <inkml:brushProperty name="width" value="0.35" units="cm"/>
      <inkml:brushProperty name="height" value="0.35" units="cm"/>
    </inkml:brush>
  </inkml:definitions>
  <inkml:trace contextRef="#ctx0" brushRef="#br0">0 0 24575,'0'0'0,"0"0"0,3 3 0,5 9 0,0 1 0,-1 0 0,9 22 0,0-2 0,64 120-491,106 153-1,-130-229 125,3-3 0,3-3-1,4-2 1,88 72 0,-150-137 365,250 204 18,-182-154-105,128 73 0,63 0-3106,-237-117 1182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9.086"/>
    </inkml:context>
    <inkml:brush xml:id="br0">
      <inkml:brushProperty name="width" value="0.35" units="cm"/>
      <inkml:brushProperty name="height" value="0.35" units="cm"/>
    </inkml:brush>
  </inkml:definitions>
  <inkml:trace contextRef="#ctx0" brushRef="#br0">61 1 24575,'15'11'0,"-12"-10"0,0 1 0,0 0 0,0 1 0,-1-1 0,4 4 0,-3-2 0,-1-1 0,0 1 0,0 0 0,0 0 0,0 0 0,-1 0 0,1 0 0,-1 1 0,0-1 0,0 0 0,0 8 0,-1 6 0,-1 27 0,-1-25 0,1-5 43,-1 1 0,0-1-1,-1 0 1,-1 0 0,0 0-1,-2 0 1,-6 14 0,3-10-385,-1-1 1,-1-1 0,-1 0-1,-25 28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19.490"/>
    </inkml:context>
    <inkml:brush xml:id="br0">
      <inkml:brushProperty name="width" value="0.35" units="cm"/>
      <inkml:brushProperty name="height" value="0.35" units="cm"/>
    </inkml:brush>
  </inkml:definitions>
  <inkml:trace contextRef="#ctx0" brushRef="#br0">89 0 24575,'0'0'0,"0"0"0,0 2 0,-2 3 0,-1 3 0,-1 4 0,-4 4 0,-1 5 0,-2 1 0,1 1 0,2-2 0,3-3 0,-1-2 0,0 1 0,-3 0 0,2-2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9T16:59:17.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4078,'0'-14,"4"-129,36-236,50-107,39 8,-122 456,133-385,32 13,-125 310,-37 67,1 1,24-26,-34 40,1 1,-1-1,1 0,0 1,0 0,0-1,0 1,0 0,0 0,4-2,-6 3,1 0,-1 0,1 0,-1 0,1 0,-1 0,1 0,-1 0,1 0,-1 0,0 1,1-1,-1 0,1 0,-1 0,1 1,-1-1,0 0,1 0,-1 1,1-1,0 1,0 0,-1 0,1 0,-1 0,1 0,-1 0,1 1,-1-1,1 0,-1 0,0 2,2 12,-1-1,0 0,-3 18,2-24,-43 410,-27 1,65-393,2-15,1-1,0 0,1 1,1-1,0 14,-1-24,1 1,0-1,0 1,1-1,-1 1,0-1,0 0,0 1,0-1,0 1,0-1,1 1,-1-1,0 0,0 1,0-1,1 0,-1 1,0-1,1 0,-1 1,0-1,1 0,-1 0,0 1,1-1,-1 0,1 0,-1 0,0 1,1-1,-1 0,1 0,-1 0,0 0,1 0,-1 0,1 0,-1 0,1 0,-1 0,1 0,-1 0,0 0,1 0,-1-1,1 1,-1 0,1-1,3 0,0-1,-1 0,1-1,3-2,12-11,-1 0,-1-1,28-36,39-67,50-113,-13-11,-44 87,-31 66,149-307,-26-9,-80 100,-41 131,-31 116,26-96,-38 131,0 0,-2-1,-2 1,0-33,-1 58,0 0,0 0,0 0,0-1,0 1,0 0,0 0,0 0,0 0,0-1,0 1,0 0,0 0,0 0,0 0,0 0,-1-1,1 1,0 0,0 0,0 0,0 0,0 0,0-1,0 1,0 0,0 0,-1 0,1 0,0 0,0 0,0 0,0 0,0-1,-1 1,1 0,-5 5,-8 19,7-13,-19 33,2 2,-19 52,6 8,-25 127,52-191,3-1,1 1,2 0,2 1,5 41,-4-84,0 1,0-1,0 0,0 0,0 0,0 0,0 1,0-1,0 0,0 0,1 0,-1 1,0-1,0 0,0 0,0 0,0 0,0 0,1 0,-1 1,0-1,0 0,0 0,0 0,1 0,-1 0,0 0,0 0,0 0,1 0,-1 0,0 0,0 0,10-1,7-9,-6 1,-1 0,0-1,-1-1,15-19,28-51,-44 68,43-77,-3-1,40-114,-6-16,-169 470,-106 260,-8 23,-101 291,247-678,-62 164,-14-8,104-244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20.434"/>
    </inkml:context>
    <inkml:brush xml:id="br0">
      <inkml:brushProperty name="width" value="0.35" units="cm"/>
      <inkml:brushProperty name="height" value="0.35" units="cm"/>
    </inkml:brush>
  </inkml:definitions>
  <inkml:trace contextRef="#ctx0" brushRef="#br0">945 1 24575,'-8'15'0,"-27"49"0,-43 113 0,63-136 0,3 2 0,1 0 0,2 0 0,-4 45 0,11-66 0,-2 0 0,0-1 0,-2 1 0,-10 27 0,11-25 0,-2 4 0,7-27 0,-1 1 0,0-1 0,1 1 0,-1-1 0,0 0 0,0 1 0,0-1 0,0 0 0,0 0 0,0 1 0,0-1 0,0 0 0,-1 0 0,-2 1 0,3-1 0,-1-1 0,1 0 0,-1 0 0,1 1 0,-1-1 0,1 0 0,-1 0 0,1-1 0,-3 1 0,-5-1 0,1 2 0,0 1 0,1-1 0,-15 6 0,15-4 0,0-1 0,0 0 0,-1 0 0,-10 0 0,9-2 0,0 0 0,0-1 0,-1 0 0,1-1 0,0 0 0,1-1 0,-1 0 0,0 0 0,1-1 0,0 0 0,-16-10 0,-4-5 0,-48-44 0,56 45 0,-36-30 0,2-3 0,-55-67 0,92 97 0,-1 0 0,-36-33 0,38 47 0,16 6 0,-1 1 0,1 0 0,-1 0 0,0 0 0,1 0 0,-1 0 0,0-1 0,1 1 0,-1 0 0,0 0 0,1 1 0,-1-1 0,0 0 0,1 0 0,-1 0 0,1 0 0,-1 0 0,0 1 0,1-1 0,-1 0 0,1 1 0,-1-1 0,0 0 0,0 1 0,10 8 0,60 86 0,-48-63 0,49 56 0,-41-60 0,1-1 0,1-2 0,1-1 0,51 29 0,-33-26 0,1-3 0,85 29 0,-109-44 0,1-2 0,0-2 0,0 0 0,1-2 0,-1-1 0,1-1 0,56-6 0,-35 0 0,97-25 0,-117 21 0,-1-1 0,0-2 0,-1 0 0,40-25 0,-22 6 21,56-48-1,37-45-172,-123 108 99,68-66-2513,91-115-1,-145 159-327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7:09:22.285"/>
    </inkml:context>
    <inkml:brush xml:id="br0">
      <inkml:brushProperty name="width" value="0.35" units="cm"/>
      <inkml:brushProperty name="height" value="0.35" units="cm"/>
    </inkml:brush>
  </inkml:definitions>
  <inkml:trace contextRef="#ctx0" brushRef="#br0">997 1 24575,'0'10'0,"1"143"0,-2 171 0,-12-82 0,10-186 0,0-14 0,4 71 0,4 78 0,-5-141 0,0-48 0,-1 0 0,1-1 0,0 1 0,-1 0 0,1-1 0,-1 1 0,0-1 0,1 1 0,-1 0 0,0-1 0,0 0 0,0 1 0,0-1 0,0 0 0,0 1 0,-1-1 0,1 0 0,0 0 0,-1 0 0,1 0 0,-1 0 0,1 0 0,-1-1 0,1 1 0,-1 0 0,1-1 0,-3 1 0,-2 1 0,1-1 0,0 0 0,0 0 0,-1 0 0,1-1 0,-1 0 0,-8 0 0,-1-3 0,0 0 0,1-1 0,-1 0 0,-18-9 0,-55-31 0,72 36 0,-37-22 0,1-1 0,-60-47 0,-125-122 0,130 107 0,86 77 0,-2 0 0,0 2 0,-29-14 0,51 27 0,-1 1 0,0-1 0,0 0 0,0 0 0,1 0 0,-1 0 0,0 0 0,1 0 0,-1-1 0,1 1 0,-1 0 0,1-1 0,-2-1 0,5 10 0,-1 0 0,1 13 0,3 15 0,1-16 0,0 1 0,1-2 0,1 1 0,1-1 0,0 0 0,17 22 0,-10-19 0,0-1 0,2-1 0,0 0 0,31 24 0,-19-21 0,0-1 0,1-2 0,1-2 0,1 0 0,1-2 0,0-2 0,46 12 0,-42-16 0,0-2 0,1-2 0,-1-2 0,1-1 0,53-4 0,-26-5 0,0-2 0,85-24 0,-84 13 94,-2-2 1,77-39-1,119-75-337,-79 38-1162,-97 56-5421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9T16:59:17.8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804 213,'0'-18,"0"2,0 0,-1 0,-1 1,-1-1,0 0,0 1,-2 0,0 0,-8-17,12 30,0 1,1-1,-1 1,0-1,0 1,0-1,-1 1,1 0,0 0,0-1,-1 1,1 0,0 0,-1 0,1 0,-4-1,4 2,-1 0,1 0,-1 0,0 0,1 0,-1 1,1-1,-1 0,1 1,-1-1,0 1,1-1,0 1,-1 0,1 0,-1 0,1 0,0 0,-2 1,-13 12,1 1,0 0,1 1,-17 26,18-24,-63 89,-81 154,-34 131,73-152,95-193,7-13,13-24,-1-1,-1 0,1 0,-10 12,21-41,1 5,2 1,18-23,-23 31,1 0,-1 1,1 0,0 0,0 0,1 1,0 0,10-5,-14 8,-1 0,2 0,-1 0,0 1,0-1,0 1,0 0,0 0,0 0,0 0,1 0,-1 1,0 0,4 1,-2-1,0 1,-1 1,1-1,-1 1,1 0,-1 0,7 7,2 4,-1 0,-1 1,18 27,-28-40,58 106,16 22,-69-121,0-1,1 1,0-1,0 0,1-1,13 10,-16-13,1-1,0 1,0-1,1 0,-1-1,0 0,1 0,0 0,-1-1,1 0,9 1,-2-2,0-1,0 0,0-1,17-4,53-21,-37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8:53.288"/>
    </inkml:context>
    <inkml:brush xml:id="br0">
      <inkml:brushProperty name="width" value="0.05" units="cm"/>
      <inkml:brushProperty name="height" value="0.05" units="cm"/>
      <inkml:brushProperty name="color" value="#E71224"/>
    </inkml:brush>
  </inkml:definitions>
  <inkml:trace contextRef="#ctx0" brushRef="#br0">49 2812 24575,'4'-10'0,"-1"0"0,0 0 0,0 0 0,2-19 0,-2 9 0,37-304 0,-14 75 0,69-212-834,32 6-50,-122 436 882,206-670 2,-176 575 0,97-260-965,-121 340 1736,-10 31-461,-2 3-15,-8 17 136,-189 443-440,-48 241-180,198-555 201,-89 295 285,31 6-1782,99-407-4454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8:55.061"/>
    </inkml:context>
    <inkml:brush xml:id="br0">
      <inkml:brushProperty name="width" value="0.05" units="cm"/>
      <inkml:brushProperty name="height" value="0.05" units="cm"/>
      <inkml:brushProperty name="color" value="#E71224"/>
    </inkml:brush>
  </inkml:definitions>
  <inkml:trace contextRef="#ctx0" brushRef="#br0">420 734 24575,'0'-1'0,"0"0"0,0-1 0,0 1 0,1 0 0,-1 0 0,0 0 0,1 0 0,-1 0 0,1 0 0,-1 0 0,1 0 0,0-1 0,1-1 0,18-34 0,33-72 0,-49 96 0,15-31 0,-3-2 0,19-87 0,-34 124 0,-3 14 0,0 4 0,-52 132 0,30-86 0,-292 856-5386,201-523 5386,92-280-52,3-13 650,18-90 209,1 0-1,-1 0 1,1 0 0,-1-1 0,-5 9-1,7-13-806,0 0 0,0 0 0,0 0 0,0 0 0,0 0 0,0 0 0,0 0 0,0 1 0,0-1 0,0 0 0,0 0 0,0 0 0,0 0 0,0 0 0,0 0 0,0 0 0,0 0 0,-1 0 0,1 0 0,0 0 0,0 0 0,0 0 0,0 0 0,0 0 0,0 0 0,0 0 0,0 0 0,0 0 0,0 0 0,0 0 0,0 0 0,0 0 0,0 0 0,-1 0 0,1 0 0,0 0 0,0 0 0,0 0 0,0 0 0,0 0 0,0 0 0,0 0 0,0 0 0,0 0 0,0 0 0,0 0 0,0 0 0,0 0 0,0 0 0,0 0 0,-1 0 0,1 0 0,0 0 0,0 0 0,0 0 0,-1-6 0,2-9 0,15-82 0,39-132 0,-41 176 0,40-148-1396,57-218-2976,98-358 4301,-194 727 253,3 0 0,27-55 0,-23 68 4215,-19 32-4247,1 1-1,0-1 0,0 0 1,0 1-1,5-4 0,-8 7-149,-1 1 0,0 0 0,1-1 0,-1 1 0,1 0 0,-1 0 0,1-1 0,-1 1 0,1 0 0,-1 0 0,0-1 0,1 1 0,-1 0 0,1 0 0,0 0 0,-1 0 0,1 0 0,-1 0 0,1 0 0,-1 0 0,1 0 0,-1 0 0,1 0 0,-1 0 0,1 1 0,-1-1 0,1 0 0,-1 0 0,1 0 0,-1 1 0,0-1 0,1 0 0,-1 1 0,1-1 0,-1 0 0,0 1 0,1-1 0,-1 0 0,0 1 0,1-1 0,-1 1 0,1 0 0,1 3 0,0 0 0,-1 0 0,1 0 0,1 6 0,-1-5 0,6 26 4,-2-1-1,0 1 0,1 42 1,-4 99-185,-35 321-526,13-264 577,16-193 130,-15 304 0,17-259 0,5 1 0,15 92 0,-19-173 0,4 27-22,2 0 1,14 41 0,-18-63 17,0 1 0,1-1 0,0 1 0,1-1 0,-1 0 0,1 0 0,0-1 0,0 1 0,1-1 0,0 0 0,0 0 0,0-1 0,1 1 0,-1-1 0,13 7 0,-15-10 16,0 0 0,1 1 0,-1-1 0,1 0 0,-1-1 0,1 1 0,-1-1 0,1 0 0,0 1 0,-1-2 0,1 1 0,5-1 0,-3-1 31,-1 1 0,1-1 0,-1 0-1,0 0 1,0-1 0,0 0 0,6-4 0,3-3 57,-2-1 0,0-1-1,0 0 1,15-20 0,-1-3-100,-1-2 0,35-69 0,27-89 0,175-454 112,-165 378-90,-108 308-22,-146 487-444,24 9-1102,71-233 1562,50-224-110,-3 150 1,15-221 80,0-1 9,0 0 0,0 0 0,0 1 0,1-1 1,1 7-1,-2-10 4,1 0 0,-1-1 0,0 1 0,1 0 0,-1-1 0,1 1 0,-1 0 0,1-1 0,-1 1 0,1-1 0,-1 1 0,1-1 0,-1 1 0,1-1 0,0 1 0,-1-1 1,1 1-1,0-1 0,0 0 0,-1 1 0,1-1 0,0 0 0,-1 0 0,1 0 0,0 0 0,0 0 0,0 1 0,-1-1 0,1-1 0,0 1 0,0 0 0,-1 0 0,1 0 0,0 0 1,0 0-1,1-1 0,3-1 0,1 0 0,-1 0 0,0 0 0,0-1 0,0 0 0,0 0 0,7-6 0,2-3 0,14-15 0,9-14 162,-2-2 0,47-73 0,46-105 324,10-55-486,-43 83 0,-94 191 0,14-29 54,1 2 0,2 0 0,22-29 0,-38 55-17,1 0 0,-1 1-1,0-1 1,1 1 0,-1 0 0,1 0-1,4-3 1,-6 5-25,-1 0 1,1 0-1,-1-1 1,1 1-1,-1 0 0,1 0 1,-1 0-1,1 0 1,-1 0-1,1 0 0,-1 0 1,1 0-1,-1 0 1,1 0-1,-1 0 0,1 0 1,-1 1-1,1-1 1,-1 0-1,1 0 0,0 1 1,0-1 6,0 1 1,-1 0-1,1 0 1,0 0-1,0 0 1,-1 0-1,1 0 1,0 0-1,-1 0 1,1 0-1,-1 0 0,1 0 1,-1 2-1,5 11 27,-2 0 0,0 0 0,2 25-1,-2 45-63,-3-81 21,-3 89-736,-16 104 0,-28 93-1522,23-150 1837,18-104 418,-38 297 0,44-329 0,-1 78 0,1-74 0,1 0 0,0 0 0,0 0 0,0 0 0,1-1 0,0 1 0,1-1 0,-1 1 0,5 6 0,-6-11 0,0-1 0,1 1 0,-1 0 0,0-1 0,1 1 0,-1-1 0,1 0 0,0 0 0,-1 1 0,1-1 0,0 0 0,0 0 0,0-1 0,-1 1 0,5 1 0,-2-1 0,-1-1 0,1 1 0,0-1 0,0 0 0,0 0 0,-1 0 0,1-1 0,4 0 0,3-2 0,1-1 0,-1 0 0,0-1 0,16-8 0,-1-2 0,-1-2 0,0 0 0,-1-2 0,-1-1 0,36-40 0,87-127 0,-49 42 1103,99-199 0,36-179 284,-46 62-4421,-35 69 3034,-31 76 0,-104 277 0,23-43 0,-39 81 55,1 1 1,-1-1-1,0 1 1,0-1-1,1 1 1,-1-1-1,0 1 0,1-1 1,-1 1-1,1-1 1,-1 1-1,0 0 1,1-1-1,-1 1 1,1 0-1,0-1 1,-1 1 36,1 1 0,-1-1-1,0 1 1,1-1 0,-1 1 0,0-1 0,0 1 0,0 0 0,0-1 0,1 1 0,-1-1 0,0 1 0,0-1-1,0 1 1,0 0 0,0-1 0,-1 1 0,1-1 0,0 2 0,-3 33 327,-11 51 1,7-47-460,-92 435-4134,47-240 2735,46-206 1439,-21 114 0,23-113 0,1 0 0,2 53 0,1-81 0,0 4 0,0-1 0,0 1 0,1-1 0,0 1 0,0-1 0,0 0 0,0 1 0,0-1 0,1 0 0,2 4 0,-3-7 0,-1 0 0,1-1 0,0 1 0,-1 0 0,1-1 0,0 1 0,0-1 0,0 1 0,-1-1 0,1 1 0,0-1 0,0 0 0,0 1 0,0-1 0,0 0 0,0 0 0,0 0 0,0 0 0,0 0 0,0 0 0,0 0 0,0 0 0,0 0 0,0 0 0,0 0 0,0-1 0,-1 1 0,3-1 0,2-1 0,1 0 0,-1-1 0,8-4 0,-10 5 0,22-15 0,-1 0 0,-1-2 0,37-37 0,53-73 0,13-35 369,45-53 4875,-144 187-5244,0 1 0,3 1 0,43-32 0,-69 57 0,0 0 0,0 1 0,0 0 0,0 0 0,0 0 0,0 0 0,0 1 0,5-2 0,-7 3 0,0 0 0,0 0 0,0 0 0,0 0 0,0 0 0,0 0 0,0 0 0,0 0 0,0 1 0,-1-1 0,1 1 0,0 0 0,0-1 0,0 1 0,0 0 0,-1 0 0,1 0 0,0 0 0,-1 1 0,3 1 0,1 3 0,0-1 0,-1 1 0,0 0 0,0 0 0,0 0 0,-1 1 0,0-1 0,0 1 0,3 11 0,0 6 0,5 37 0,-2 20-61,-3 0 0,-7 135-1,-36 165-247,9-122 214,18-149 95,-13 215 0,24-286 49,10 71 0,-3-123 441,4-21-450,-1-1 0,10-60 0,-4-74-1525,-15 107-5341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9T16:58:57.109"/>
    </inkml:context>
    <inkml:brush xml:id="br0">
      <inkml:brushProperty name="width" value="0.05" units="cm"/>
      <inkml:brushProperty name="height" value="0.05" units="cm"/>
      <inkml:brushProperty name="color" value="#E71224"/>
    </inkml:brush>
  </inkml:definitions>
  <inkml:trace contextRef="#ctx0" brushRef="#br0">8 3760 24575,'0'-1'0,"0"0"0,1 0 0,-1 0 0,0 1 0,0-1 0,0 0 0,0 0 0,0 0 0,0 0 0,0 1 0,0-3 0,-1-4 0,-3-115 0,0-26 0,9 36-95,33-187-1,63-105-324,-23 183 114,162-325 0,-96 290 306,-113 209 0,3 2 0,1 1 0,49-47 0,-78 86-5,6-7-123,25-19-1,-34 28 113,1 1-1,0 0 0,0 0 1,0 0-1,0 0 0,0 0 0,0 1 1,0 0-1,1 0 0,-1 0 1,1 0-1,4 1 0,-7 0 17,0 0 0,0 0 0,0 0 0,0 1 0,0-1 0,0 1 0,0-1 0,0 1 0,0 0 0,0 0 0,0 0 0,0 0 0,3 3 0,-2-2 0,-1 1 0,1 0 0,-1-1 0,0 1 0,0 1 0,0-1 0,3 6 0,2 9 0,0 0 0,-2 1 0,0 0 0,-2 0 0,4 37 0,-2 31-914,-3 0-1,-13 122 1,-40 177-1830,-4-62 2757,-12 80-51,20 2 411,37-248-303,10-117-41,7 71 0,-6-104 15,0 0 1,1 0-1,0 0 0,5 14 1,-6-21-25,-1 1 1,1-1-1,0 1 1,0-1-1,0 1 1,0-1 0,0 0-1,0 0 1,0 1-1,0-1 1,1 0-1,-1 0 1,0 0-1,1 0 1,-1 0-1,0-1 1,1 1-1,0 0 1,-1-1-1,1 1 1,-1-1-1,1 1 1,0-1-1,-1 0 1,1 1-1,0-1 1,-1 0-1,1 0 1,2-1-1,1 0 423,0 0 0,0 0 0,1-1-1,-1 0 1,0 0 0,-1 0 0,1-1 0,0 1-1,8-7 1,2-4-11,19-19-1,-30 28-464,36-38 33,-2-2 0,37-56 0,56-106 0,26-80-155,-49 86 65,-101 187 90,29-47 0,-31 53 0,0 1 0,0-1 0,1 1 0,-1 0 0,14-10 0,-18 16 8,0-1-1,0 0 1,0 0-1,0 1 0,0-1 1,0 1-1,0-1 1,1 1-1,-1-1 1,0 1-1,0 0 1,1 0-1,-1-1 1,0 1-1,0 0 1,1 0-1,1 1 1,-2-1 9,0 0 1,0 1-1,0-1 1,0 1-1,0-1 1,0 1-1,0 0 1,-1-1-1,1 1 0,0 0 1,0-1-1,-1 1 1,1 0-1,0 0 1,-1 0-1,2 1 1,0 4 43,0 0 1,0-1 0,0 1-1,-1 0 1,1 0 0,-1 8-1,2 19-61,-2 0 0,-5 54 0,-16 67 0,-12 21-159,-6 39-236,30-153 283,0 92 0,8-134 106,1-1 0,0 1 0,2-1 1,0 0-1,7 25 0,-8-37 4,1 1 0,0-1 0,0 0 0,0 0 0,0 0 1,1 0-1,0-1 0,1 0 0,-1 1 0,1-1 0,0-1 0,0 1 0,0-1 0,1 0 0,0 0 0,-1 0 0,11 3 0,-3-1 2,1-2 0,0 0 0,0-1 0,0 0 0,1-1 0,-1-1 0,1 0 0,-1-1 0,20-2 0,8-3 0,79-20 0,90-36 0,-11 3 0,5 16 0,-180 40 0,0 0 0,0 1 0,0 2 0,0 0 0,0 2 0,-1 0 0,1 2 0,-1 1 0,0 1 0,0 1 0,-1 1 0,0 1 0,0 1 0,-1 0 0,-1 2 0,0 1 0,-1 1 0,20 17 0,-10-3 0,-1 1 0,-1 2 0,45 66 0,53 116 0,-51-82 0,-60-105 0,2-1 0,34 42 0,-44-61 0,0 0 0,0 0 0,0-1 0,1 0 0,0 0 0,0-1 0,0 0 0,1-1 0,-1 1 0,1-1 0,0-1 0,0 0 0,11 2 0,-7-3 0,1-1 0,-1-1 0,1 0 0,-1-1 0,1 0 0,-1-1 0,1 0 0,-1-1 0,0-1 0,0 0 0,13-7 0,5-3 0,0-2 0,-2-1 0,35-26 0,2-8 142,-2-3-1,87-94 0,95-143 283,-146 165-424,109-185 0,-151 208 0,-4-2 0,51-143 0,-90 208 0,20-65 0,-34 98 0,-3 7 0,-5 13 0,4-9 0,-256 488-3527,111-205 1980,117-228 1546,-90 167-17,-12-9 5,122-199 13,-24 30 0,31-42 0,-1-1 0,1 0 0,-1 0 0,-1-1 0,1 1 0,-7 3 0,11-7 0,0-1 0,-1 1 0,1-1 0,0 1 0,0-1 0,0 1 0,0-1 0,0 0 0,-1 0 0,1 1 0,0-1 0,0 0 0,0 0 0,-1 0 0,1 0 0,0-1 0,0 1 0,-1 0 0,1 0 0,0-1 0,0 1 0,0-1 0,0 1 0,0-1 0,0 1 0,0-1 0,0 0 0,0 1 0,0-1 0,0 0 0,-1-1 0,-2-3 0,0 1 0,1-1 0,0 0 0,0 0 0,-3-7 0,-6-16 0,1 0 0,2 0 0,-9-43 0,-7-94 0,1-350-976,22 403 885,1-11 91,-19-269 0,20 389 4,-2-15 431,-1 1-1,0 0 1,-2 0 0,-8-23-1,12 37-357,-1-1-1,1 1 1,-1-1 0,0 1-1,0 0 1,0 0-1,-1 0 1,1 0-1,-1 0 1,0 0 0,0 1-1,1-1 1,-2 1-1,1 0 1,0 0-1,0 0 1,-1 0 0,1 0-1,-1 1 1,1 0-1,-1 0 1,0 0 0,0 0-1,1 0 1,-1 1-1,-5-1 1,-2 2-77,0 0 0,0 1 0,0 0 0,0 1 0,0 0 0,0 1 0,1 0 0,0 1 0,0 0 0,0 0 0,0 1 0,-9 8 0,-10 8 0,0 2 0,-33 37 0,11-4 0,-49 69 0,-35 71 0,-33 46 0,161-234 7,-32 42 681,-86 89 0,117-133-633,0 0-1,-1 0 1,1-1-1,-15 8 1,20-12-43,1-1 1,-1 0-1,0 0 0,1 0 1,-1 0-1,0 0 1,0-1-1,0 1 0,0-1 1,0 0-1,0 0 0,0 0 1,0 0-1,0 0 1,0-1-1,1 1 0,-1-1 1,0 0-1,0 0 0,0 0 1,-2-1-1,0-1-12,0-1 0,1 1 0,0 0 0,0-1 0,0 0 0,0 0 0,0 0 0,1-1 0,0 1 0,0-1 0,-3-6 0,-2-5 0,1 0 0,-6-22 0,1-3 0,-12-85 0,8-46 0,-2-11 0,11 142 0,-1 0 0,-18-55 0,23 88 0,1 1 0,-2-1 0,1 1 0,-1-1 0,0 1 0,0 0 0,-1 1 0,0-1 0,0 1 0,-1 0 0,0 0 0,0 0 0,0 1 0,-1 0 0,1 0 0,-1 1 0,0 0 0,-10-4 0,-7-2 0,0 2 0,-1 1 0,1 1 0,-1 1 0,-1 1 0,-28-1 0,-155 9 0,199-3 0,-1-1 0,1-1 0,0 1 0,0-1 0,0-1 0,0 0 0,0-1 0,0 0 0,1 0 0,-1-1 0,1 0 0,0 0 0,0-1 0,1-1 0,-1 1 0,1-1 0,0-1 0,0 1 0,1-2 0,0 1 0,-11-16 0,7 6 0,0 0 0,2-1 0,0-1 0,1 1 0,1-1 0,0-1 0,-7-37 0,-9-148 0,20 156 0,-1 3 0,-55-554 0,27 305 0,29 221 0,4 1 0,9-77 0,23-63 0,-20 149 0,29-81 0,-38 134 0,15-39 0,-17 46 0,0 0 0,1 0 0,-1 0 0,1 1 0,-1-1 0,1 1 0,0-1 0,0 1 0,5-4 0,-7 7 0,-1 0 0,1 0 0,-1-1 0,1 1 0,-1 0 0,0 0 0,1 0 0,-1 0 0,1 0 0,-1 0 0,1 0 0,-1 0 0,1 0 0,-1 0 0,0 0 0,1 0 0,-1 1 0,1-1 0,-1 0 0,1 0 0,-1 0 0,0 0 0,1 1 0,-1-1 0,1 0 0,-1 1 0,0-1 0,1 0 0,-1 0 0,0 1 0,14 15 0,-5-5 0,-8-10 0,0 0 0,-1-1 0,1 1 0,0 0 0,0-1 0,-1 1 0,1-1 0,0 0 0,0 1 0,0-1 0,-1 1 0,1-1 0,0 0 0,0 0 0,0 0 0,0 1 0,0-1 0,0 0 0,0 0 0,0 0 0,0 0 0,-1-1 0,1 1 0,0 0 0,0 0 0,0 0 0,1-1 0,1-1 0,0 0 0,0 0 0,0-1 0,-1 1 0,1-1 0,2-3 0,-1 2 0,28-33 0,36-55 0,21-48 0,-8 12 0,-69 111-1365,-4 5-5461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214661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85031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049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3604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462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20835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67775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06543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353774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81554-42F6-42BE-B7F1-64FE9ED5483F}"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204845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81554-42F6-42BE-B7F1-64FE9ED5483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71796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81554-42F6-42BE-B7F1-64FE9ED5483F}"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551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81554-42F6-42BE-B7F1-64FE9ED5483F}"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74803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81554-42F6-42BE-B7F1-64FE9ED5483F}"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19423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81554-42F6-42BE-B7F1-64FE9ED5483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123482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81554-42F6-42BE-B7F1-64FE9ED5483F}"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13D1F-9768-4E48-A08D-0AB3A1DDC8A0}" type="slidenum">
              <a:rPr lang="en-US" smtClean="0"/>
              <a:t>‹#›</a:t>
            </a:fld>
            <a:endParaRPr lang="en-US"/>
          </a:p>
        </p:txBody>
      </p:sp>
    </p:spTree>
    <p:extLst>
      <p:ext uri="{BB962C8B-B14F-4D97-AF65-F5344CB8AC3E}">
        <p14:creationId xmlns:p14="http://schemas.microsoft.com/office/powerpoint/2010/main" val="333210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81554-42F6-42BE-B7F1-64FE9ED5483F}" type="datetimeFigureOut">
              <a:rPr lang="en-US" smtClean="0"/>
              <a:t>12/2/2022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A13D1F-9768-4E48-A08D-0AB3A1DDC8A0}" type="slidenum">
              <a:rPr lang="en-US" smtClean="0"/>
              <a:t>‹#›</a:t>
            </a:fld>
            <a:endParaRPr lang="en-US"/>
          </a:p>
        </p:txBody>
      </p:sp>
    </p:spTree>
    <p:extLst>
      <p:ext uri="{BB962C8B-B14F-4D97-AF65-F5344CB8AC3E}">
        <p14:creationId xmlns:p14="http://schemas.microsoft.com/office/powerpoint/2010/main" val="452177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GOj51qbG48?feature=oembed" TargetMode="Externa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9.xm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3.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10" Type="http://schemas.openxmlformats.org/officeDocument/2006/relationships/customXml" Target="../ink/ink5.xml"/><Relationship Id="rId19" Type="http://schemas.openxmlformats.org/officeDocument/2006/relationships/image" Target="../media/image14.png"/><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ustomXml" Target="../ink/ink14.xml"/><Relationship Id="rId2" Type="http://schemas.openxmlformats.org/officeDocument/2006/relationships/slideLayout" Target="../slideLayouts/slideLayout7.xml"/><Relationship Id="rId1" Type="http://schemas.openxmlformats.org/officeDocument/2006/relationships/video" Target="https://www.youtube.com/embed/D1ylzEHoWb4?feature=oembed" TargetMode="External"/><Relationship Id="rId6" Type="http://schemas.openxmlformats.org/officeDocument/2006/relationships/customXml" Target="../ink/ink13.xml"/><Relationship Id="rId5" Type="http://schemas.openxmlformats.org/officeDocument/2006/relationships/image" Target="../media/image18.png"/><Relationship Id="rId4" Type="http://schemas.openxmlformats.org/officeDocument/2006/relationships/customXml" Target="../ink/ink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view-image.php?image=141029&amp;picture=desert-rock-mountain"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www.freeimageslive.co.uk/free_stock_image/book-copyspace-jpg"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customXml" Target="../ink/ink25.xml"/><Relationship Id="rId42" Type="http://schemas.openxmlformats.org/officeDocument/2006/relationships/image" Target="../media/image39.png"/><Relationship Id="rId47" Type="http://schemas.openxmlformats.org/officeDocument/2006/relationships/customXml" Target="../ink/ink38.xml"/><Relationship Id="rId63" Type="http://schemas.openxmlformats.org/officeDocument/2006/relationships/customXml" Target="../ink/ink46.xml"/><Relationship Id="rId68" Type="http://schemas.openxmlformats.org/officeDocument/2006/relationships/image" Target="../media/image52.png"/><Relationship Id="rId2" Type="http://schemas.openxmlformats.org/officeDocument/2006/relationships/customXml" Target="../ink/ink15.xml"/><Relationship Id="rId16" Type="http://schemas.openxmlformats.org/officeDocument/2006/relationships/image" Target="../media/image26.png"/><Relationship Id="rId29" Type="http://schemas.openxmlformats.org/officeDocument/2006/relationships/customXml" Target="../ink/ink29.xml"/><Relationship Id="rId11" Type="http://schemas.openxmlformats.org/officeDocument/2006/relationships/customXml" Target="../ink/ink20.xml"/><Relationship Id="rId24" Type="http://schemas.openxmlformats.org/officeDocument/2006/relationships/image" Target="../media/image30.png"/><Relationship Id="rId32" Type="http://schemas.openxmlformats.org/officeDocument/2006/relationships/image" Target="../media/image34.png"/><Relationship Id="rId37" Type="http://schemas.openxmlformats.org/officeDocument/2006/relationships/customXml" Target="../ink/ink33.xml"/><Relationship Id="rId40" Type="http://schemas.openxmlformats.org/officeDocument/2006/relationships/image" Target="../media/image38.png"/><Relationship Id="rId45" Type="http://schemas.openxmlformats.org/officeDocument/2006/relationships/customXml" Target="../ink/ink37.xml"/><Relationship Id="rId53" Type="http://schemas.openxmlformats.org/officeDocument/2006/relationships/customXml" Target="../ink/ink41.xml"/><Relationship Id="rId58" Type="http://schemas.openxmlformats.org/officeDocument/2006/relationships/image" Target="../media/image47.png"/><Relationship Id="rId66" Type="http://schemas.openxmlformats.org/officeDocument/2006/relationships/image" Target="../media/image51.png"/><Relationship Id="rId74" Type="http://schemas.openxmlformats.org/officeDocument/2006/relationships/image" Target="../media/image55.png"/><Relationship Id="rId5" Type="http://schemas.openxmlformats.org/officeDocument/2006/relationships/customXml" Target="../ink/ink17.xml"/><Relationship Id="rId61" Type="http://schemas.openxmlformats.org/officeDocument/2006/relationships/customXml" Target="../ink/ink45.xml"/><Relationship Id="rId19" Type="http://schemas.openxmlformats.org/officeDocument/2006/relationships/customXml" Target="../ink/ink24.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customXml" Target="../ink/ink28.xml"/><Relationship Id="rId30" Type="http://schemas.openxmlformats.org/officeDocument/2006/relationships/image" Target="../media/image33.png"/><Relationship Id="rId35" Type="http://schemas.openxmlformats.org/officeDocument/2006/relationships/customXml" Target="../ink/ink32.xml"/><Relationship Id="rId43" Type="http://schemas.openxmlformats.org/officeDocument/2006/relationships/customXml" Target="../ink/ink36.xml"/><Relationship Id="rId48" Type="http://schemas.openxmlformats.org/officeDocument/2006/relationships/image" Target="../media/image42.png"/><Relationship Id="rId56" Type="http://schemas.openxmlformats.org/officeDocument/2006/relationships/image" Target="../media/image46.png"/><Relationship Id="rId64" Type="http://schemas.openxmlformats.org/officeDocument/2006/relationships/image" Target="../media/image50.png"/><Relationship Id="rId69" Type="http://schemas.openxmlformats.org/officeDocument/2006/relationships/customXml" Target="../ink/ink49.xml"/><Relationship Id="rId8" Type="http://schemas.openxmlformats.org/officeDocument/2006/relationships/image" Target="../media/image22.png"/><Relationship Id="rId51" Type="http://schemas.openxmlformats.org/officeDocument/2006/relationships/customXml" Target="../ink/ink40.xml"/><Relationship Id="rId72" Type="http://schemas.openxmlformats.org/officeDocument/2006/relationships/image" Target="../media/image54.png"/><Relationship Id="rId3" Type="http://schemas.openxmlformats.org/officeDocument/2006/relationships/image" Target="../media/image90.png"/><Relationship Id="rId12" Type="http://schemas.openxmlformats.org/officeDocument/2006/relationships/image" Target="../media/image24.png"/><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37.png"/><Relationship Id="rId46" Type="http://schemas.openxmlformats.org/officeDocument/2006/relationships/image" Target="../media/image41.png"/><Relationship Id="rId59" Type="http://schemas.openxmlformats.org/officeDocument/2006/relationships/customXml" Target="../ink/ink44.xml"/><Relationship Id="rId67" Type="http://schemas.openxmlformats.org/officeDocument/2006/relationships/customXml" Target="../ink/ink48.xml"/><Relationship Id="rId20" Type="http://schemas.openxmlformats.org/officeDocument/2006/relationships/image" Target="../media/image28.png"/><Relationship Id="rId41" Type="http://schemas.openxmlformats.org/officeDocument/2006/relationships/customXml" Target="../ink/ink35.xml"/><Relationship Id="rId54" Type="http://schemas.openxmlformats.org/officeDocument/2006/relationships/image" Target="../media/image45.png"/><Relationship Id="rId62" Type="http://schemas.openxmlformats.org/officeDocument/2006/relationships/image" Target="../media/image49.png"/><Relationship Id="rId7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1.png"/><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32.png"/><Relationship Id="rId36" Type="http://schemas.openxmlformats.org/officeDocument/2006/relationships/image" Target="../media/image36.png"/><Relationship Id="rId49" Type="http://schemas.openxmlformats.org/officeDocument/2006/relationships/customXml" Target="../ink/ink39.xml"/><Relationship Id="rId57" Type="http://schemas.openxmlformats.org/officeDocument/2006/relationships/customXml" Target="../ink/ink43.xml"/><Relationship Id="rId10" Type="http://schemas.openxmlformats.org/officeDocument/2006/relationships/image" Target="../media/image23.png"/><Relationship Id="rId31" Type="http://schemas.openxmlformats.org/officeDocument/2006/relationships/customXml" Target="../ink/ink30.xml"/><Relationship Id="rId44" Type="http://schemas.openxmlformats.org/officeDocument/2006/relationships/image" Target="../media/image40.png"/><Relationship Id="rId52" Type="http://schemas.openxmlformats.org/officeDocument/2006/relationships/image" Target="../media/image44.png"/><Relationship Id="rId60" Type="http://schemas.openxmlformats.org/officeDocument/2006/relationships/image" Target="../media/image48.png"/><Relationship Id="rId65" Type="http://schemas.openxmlformats.org/officeDocument/2006/relationships/customXml" Target="../ink/ink47.xml"/><Relationship Id="rId73" Type="http://schemas.openxmlformats.org/officeDocument/2006/relationships/customXml" Target="../ink/ink51.xml"/><Relationship Id="rId4" Type="http://schemas.openxmlformats.org/officeDocument/2006/relationships/customXml" Target="../ink/ink16.xml"/><Relationship Id="rId9" Type="http://schemas.openxmlformats.org/officeDocument/2006/relationships/customXml" Target="../ink/ink19.xml"/><Relationship Id="rId13" Type="http://schemas.openxmlformats.org/officeDocument/2006/relationships/customXml" Target="../ink/ink21.xml"/><Relationship Id="rId18" Type="http://schemas.openxmlformats.org/officeDocument/2006/relationships/image" Target="../media/image27.png"/><Relationship Id="rId39" Type="http://schemas.openxmlformats.org/officeDocument/2006/relationships/customXml" Target="../ink/ink34.xml"/><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42.xml"/><Relationship Id="rId7" Type="http://schemas.openxmlformats.org/officeDocument/2006/relationships/customXml" Target="../ink/ink18.xml"/><Relationship Id="rId71" Type="http://schemas.openxmlformats.org/officeDocument/2006/relationships/customXml" Target="../ink/ink5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ilC7ab5-r-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86EE-1567-2500-FC69-446C8211A6FC}"/>
              </a:ext>
            </a:extLst>
          </p:cNvPr>
          <p:cNvSpPr>
            <a:spLocks noGrp="1"/>
          </p:cNvSpPr>
          <p:nvPr>
            <p:ph type="ctrTitle"/>
          </p:nvPr>
        </p:nvSpPr>
        <p:spPr/>
        <p:txBody>
          <a:bodyPr/>
          <a:lstStyle/>
          <a:p>
            <a:r>
              <a:rPr lang="en-US" dirty="0"/>
              <a:t>Unity Christian Fellowship, Inc</a:t>
            </a:r>
          </a:p>
        </p:txBody>
      </p:sp>
      <p:sp>
        <p:nvSpPr>
          <p:cNvPr id="3" name="Subtitle 2">
            <a:extLst>
              <a:ext uri="{FF2B5EF4-FFF2-40B4-BE49-F238E27FC236}">
                <a16:creationId xmlns:a16="http://schemas.microsoft.com/office/drawing/2014/main" id="{6818C109-070D-7261-B900-246672279FFE}"/>
              </a:ext>
            </a:extLst>
          </p:cNvPr>
          <p:cNvSpPr>
            <a:spLocks noGrp="1"/>
          </p:cNvSpPr>
          <p:nvPr>
            <p:ph type="subTitle" idx="1"/>
          </p:nvPr>
        </p:nvSpPr>
        <p:spPr/>
        <p:txBody>
          <a:bodyPr/>
          <a:lstStyle/>
          <a:p>
            <a:r>
              <a:rPr lang="en-US" dirty="0"/>
              <a:t>Education and Life Skills Program</a:t>
            </a:r>
          </a:p>
          <a:p>
            <a:r>
              <a:rPr lang="en-US" dirty="0"/>
              <a:t>November 19, 2022</a:t>
            </a:r>
          </a:p>
        </p:txBody>
      </p:sp>
      <p:pic>
        <p:nvPicPr>
          <p:cNvPr id="4" name="Picture 3" descr="A close-up of a ring&#10;&#10;Description automatically generated with low confidence">
            <a:extLst>
              <a:ext uri="{FF2B5EF4-FFF2-40B4-BE49-F238E27FC236}">
                <a16:creationId xmlns:a16="http://schemas.microsoft.com/office/drawing/2014/main" id="{D8EF0C5C-BB93-DB43-3F16-A37EBC58E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751" y="253636"/>
            <a:ext cx="2515249" cy="1645379"/>
          </a:xfrm>
          <a:prstGeom prst="rect">
            <a:avLst/>
          </a:prstGeom>
        </p:spPr>
      </p:pic>
    </p:spTree>
    <p:extLst>
      <p:ext uri="{BB962C8B-B14F-4D97-AF65-F5344CB8AC3E}">
        <p14:creationId xmlns:p14="http://schemas.microsoft.com/office/powerpoint/2010/main" val="36815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1" title="Family files $25 million class action lawsuit over discrimination at Sesame Place">
            <a:hlinkClick r:id="" action="ppaction://media"/>
            <a:extLst>
              <a:ext uri="{FF2B5EF4-FFF2-40B4-BE49-F238E27FC236}">
                <a16:creationId xmlns:a16="http://schemas.microsoft.com/office/drawing/2014/main" id="{2C8A9DB8-9561-FCC9-F365-DBECA0AF72E0}"/>
              </a:ext>
            </a:extLst>
          </p:cNvPr>
          <p:cNvPicPr>
            <a:picLocks noRot="1" noChangeAspect="1"/>
          </p:cNvPicPr>
          <p:nvPr>
            <a:videoFile r:link="rId1"/>
          </p:nvPr>
        </p:nvPicPr>
        <p:blipFill>
          <a:blip r:embed="rId3"/>
          <a:stretch>
            <a:fillRect/>
          </a:stretch>
        </p:blipFill>
        <p:spPr>
          <a:xfrm>
            <a:off x="332285" y="470115"/>
            <a:ext cx="10003036" cy="5651716"/>
          </a:xfrm>
          <a:prstGeom prst="rect">
            <a:avLst/>
          </a:prstGeom>
        </p:spPr>
      </p:pic>
    </p:spTree>
    <p:extLst>
      <p:ext uri="{BB962C8B-B14F-4D97-AF65-F5344CB8AC3E}">
        <p14:creationId xmlns:p14="http://schemas.microsoft.com/office/powerpoint/2010/main" val="20882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2623-1E7C-3421-04F7-154972C81E36}"/>
              </a:ext>
            </a:extLst>
          </p:cNvPr>
          <p:cNvSpPr>
            <a:spLocks noGrp="1"/>
          </p:cNvSpPr>
          <p:nvPr>
            <p:ph type="title" idx="4294967295"/>
          </p:nvPr>
        </p:nvSpPr>
        <p:spPr>
          <a:xfrm>
            <a:off x="0" y="2700338"/>
            <a:ext cx="8596313" cy="1827212"/>
          </a:xfrm>
        </p:spPr>
        <p:txBody>
          <a:bodyPr/>
          <a:lstStyle/>
          <a:p>
            <a:r>
              <a:rPr lang="en-US" dirty="0"/>
              <a:t>Game - Pictionary</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259A8D5-E087-589B-8866-9596CA8DF712}"/>
                  </a:ext>
                </a:extLst>
              </p14:cNvPr>
              <p14:cNvContentPartPr/>
              <p14:nvPr/>
            </p14:nvContentPartPr>
            <p14:xfrm>
              <a:off x="1986420" y="3136867"/>
              <a:ext cx="2607480" cy="2731680"/>
            </p14:xfrm>
          </p:contentPart>
        </mc:Choice>
        <mc:Fallback xmlns="">
          <p:pic>
            <p:nvPicPr>
              <p:cNvPr id="3" name="Ink 2">
                <a:extLst>
                  <a:ext uri="{FF2B5EF4-FFF2-40B4-BE49-F238E27FC236}">
                    <a16:creationId xmlns:a16="http://schemas.microsoft.com/office/drawing/2014/main" id="{0259A8D5-E087-589B-8866-9596CA8DF712}"/>
                  </a:ext>
                </a:extLst>
              </p:cNvPr>
              <p:cNvPicPr/>
              <p:nvPr/>
            </p:nvPicPr>
            <p:blipFill>
              <a:blip r:embed="rId3"/>
              <a:stretch>
                <a:fillRect/>
              </a:stretch>
            </p:blipFill>
            <p:spPr>
              <a:xfrm>
                <a:off x="1923780" y="3074227"/>
                <a:ext cx="2733120" cy="2857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23B04C2-8BD5-C762-9B79-E4AEF2711A69}"/>
                  </a:ext>
                </a:extLst>
              </p14:cNvPr>
              <p14:cNvContentPartPr/>
              <p14:nvPr/>
            </p14:nvContentPartPr>
            <p14:xfrm>
              <a:off x="5537100" y="1815307"/>
              <a:ext cx="1399320" cy="2583360"/>
            </p14:xfrm>
          </p:contentPart>
        </mc:Choice>
        <mc:Fallback xmlns="">
          <p:pic>
            <p:nvPicPr>
              <p:cNvPr id="8" name="Ink 7">
                <a:extLst>
                  <a:ext uri="{FF2B5EF4-FFF2-40B4-BE49-F238E27FC236}">
                    <a16:creationId xmlns:a16="http://schemas.microsoft.com/office/drawing/2014/main" id="{823B04C2-8BD5-C762-9B79-E4AEF2711A69}"/>
                  </a:ext>
                </a:extLst>
              </p:cNvPr>
              <p:cNvPicPr/>
              <p:nvPr/>
            </p:nvPicPr>
            <p:blipFill>
              <a:blip r:embed="rId5"/>
              <a:stretch>
                <a:fillRect/>
              </a:stretch>
            </p:blipFill>
            <p:spPr>
              <a:xfrm>
                <a:off x="5474460" y="1752667"/>
                <a:ext cx="1524960" cy="270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ECC89D0-A390-F535-D525-C79494AA1AD4}"/>
                  </a:ext>
                </a:extLst>
              </p14:cNvPr>
              <p14:cNvContentPartPr/>
              <p14:nvPr/>
            </p14:nvContentPartPr>
            <p14:xfrm>
              <a:off x="6000060" y="5024707"/>
              <a:ext cx="51480" cy="63720"/>
            </p14:xfrm>
          </p:contentPart>
        </mc:Choice>
        <mc:Fallback xmlns="">
          <p:pic>
            <p:nvPicPr>
              <p:cNvPr id="9" name="Ink 8">
                <a:extLst>
                  <a:ext uri="{FF2B5EF4-FFF2-40B4-BE49-F238E27FC236}">
                    <a16:creationId xmlns:a16="http://schemas.microsoft.com/office/drawing/2014/main" id="{3ECC89D0-A390-F535-D525-C79494AA1AD4}"/>
                  </a:ext>
                </a:extLst>
              </p:cNvPr>
              <p:cNvPicPr/>
              <p:nvPr/>
            </p:nvPicPr>
            <p:blipFill>
              <a:blip r:embed="rId7"/>
              <a:stretch>
                <a:fillRect/>
              </a:stretch>
            </p:blipFill>
            <p:spPr>
              <a:xfrm>
                <a:off x="5937060" y="4962067"/>
                <a:ext cx="177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2CD2428-8C89-A152-F5CC-1EA316B87030}"/>
                  </a:ext>
                </a:extLst>
              </p14:cNvPr>
              <p14:cNvContentPartPr/>
              <p14:nvPr/>
            </p14:nvContentPartPr>
            <p14:xfrm>
              <a:off x="2405820" y="4078627"/>
              <a:ext cx="2054520" cy="1725840"/>
            </p14:xfrm>
          </p:contentPart>
        </mc:Choice>
        <mc:Fallback xmlns="">
          <p:pic>
            <p:nvPicPr>
              <p:cNvPr id="10" name="Ink 9">
                <a:extLst>
                  <a:ext uri="{FF2B5EF4-FFF2-40B4-BE49-F238E27FC236}">
                    <a16:creationId xmlns:a16="http://schemas.microsoft.com/office/drawing/2014/main" id="{62CD2428-8C89-A152-F5CC-1EA316B87030}"/>
                  </a:ext>
                </a:extLst>
              </p:cNvPr>
              <p:cNvPicPr/>
              <p:nvPr/>
            </p:nvPicPr>
            <p:blipFill>
              <a:blip r:embed="rId9"/>
              <a:stretch>
                <a:fillRect/>
              </a:stretch>
            </p:blipFill>
            <p:spPr>
              <a:xfrm>
                <a:off x="2352180" y="3970627"/>
                <a:ext cx="2162160" cy="194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33800FF-CDE3-155C-281A-0F22A12A63CA}"/>
                  </a:ext>
                </a:extLst>
              </p14:cNvPr>
              <p14:cNvContentPartPr/>
              <p14:nvPr/>
            </p14:nvContentPartPr>
            <p14:xfrm>
              <a:off x="2554500" y="3771187"/>
              <a:ext cx="707760" cy="1468080"/>
            </p14:xfrm>
          </p:contentPart>
        </mc:Choice>
        <mc:Fallback xmlns="">
          <p:pic>
            <p:nvPicPr>
              <p:cNvPr id="11" name="Ink 10">
                <a:extLst>
                  <a:ext uri="{FF2B5EF4-FFF2-40B4-BE49-F238E27FC236}">
                    <a16:creationId xmlns:a16="http://schemas.microsoft.com/office/drawing/2014/main" id="{833800FF-CDE3-155C-281A-0F22A12A63CA}"/>
                  </a:ext>
                </a:extLst>
              </p:cNvPr>
              <p:cNvPicPr/>
              <p:nvPr/>
            </p:nvPicPr>
            <p:blipFill>
              <a:blip r:embed="rId11"/>
              <a:stretch>
                <a:fillRect/>
              </a:stretch>
            </p:blipFill>
            <p:spPr>
              <a:xfrm>
                <a:off x="2500500" y="3663187"/>
                <a:ext cx="815400" cy="168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7384502-B991-FADB-AF6B-3D001BAB32F4}"/>
                  </a:ext>
                </a:extLst>
              </p14:cNvPr>
              <p14:cNvContentPartPr/>
              <p14:nvPr/>
            </p14:nvContentPartPr>
            <p14:xfrm>
              <a:off x="2402940" y="4492267"/>
              <a:ext cx="289800" cy="569520"/>
            </p14:xfrm>
          </p:contentPart>
        </mc:Choice>
        <mc:Fallback xmlns="">
          <p:pic>
            <p:nvPicPr>
              <p:cNvPr id="12" name="Ink 11">
                <a:extLst>
                  <a:ext uri="{FF2B5EF4-FFF2-40B4-BE49-F238E27FC236}">
                    <a16:creationId xmlns:a16="http://schemas.microsoft.com/office/drawing/2014/main" id="{27384502-B991-FADB-AF6B-3D001BAB32F4}"/>
                  </a:ext>
                </a:extLst>
              </p:cNvPr>
              <p:cNvPicPr/>
              <p:nvPr/>
            </p:nvPicPr>
            <p:blipFill>
              <a:blip r:embed="rId13"/>
              <a:stretch>
                <a:fillRect/>
              </a:stretch>
            </p:blipFill>
            <p:spPr>
              <a:xfrm>
                <a:off x="2348940" y="4384267"/>
                <a:ext cx="397440" cy="785160"/>
              </a:xfrm>
              <a:prstGeom prst="rect">
                <a:avLst/>
              </a:prstGeom>
            </p:spPr>
          </p:pic>
        </mc:Fallback>
      </mc:AlternateContent>
      <p:grpSp>
        <p:nvGrpSpPr>
          <p:cNvPr id="15" name="Group 14">
            <a:extLst>
              <a:ext uri="{FF2B5EF4-FFF2-40B4-BE49-F238E27FC236}">
                <a16:creationId xmlns:a16="http://schemas.microsoft.com/office/drawing/2014/main" id="{5EBAB7AD-17C8-0421-8889-84791A259636}"/>
              </a:ext>
            </a:extLst>
          </p:cNvPr>
          <p:cNvGrpSpPr/>
          <p:nvPr/>
        </p:nvGrpSpPr>
        <p:grpSpPr>
          <a:xfrm>
            <a:off x="2303940" y="3624667"/>
            <a:ext cx="1806840" cy="2139120"/>
            <a:chOff x="2303940" y="3624667"/>
            <a:chExt cx="1806840" cy="2139120"/>
          </a:xfrm>
        </p:grpSpPr>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44D19787-3D01-EC6B-3FCB-B89CC2354CF4}"/>
                    </a:ext>
                  </a:extLst>
                </p14:cNvPr>
                <p14:cNvContentPartPr/>
                <p14:nvPr/>
              </p14:nvContentPartPr>
              <p14:xfrm>
                <a:off x="2610300" y="4358707"/>
                <a:ext cx="271080" cy="1012680"/>
              </p14:xfrm>
            </p:contentPart>
          </mc:Choice>
          <mc:Fallback xmlns="">
            <p:pic>
              <p:nvPicPr>
                <p:cNvPr id="4" name="Ink 3">
                  <a:extLst>
                    <a:ext uri="{FF2B5EF4-FFF2-40B4-BE49-F238E27FC236}">
                      <a16:creationId xmlns:a16="http://schemas.microsoft.com/office/drawing/2014/main" id="{44D19787-3D01-EC6B-3FCB-B89CC2354CF4}"/>
                    </a:ext>
                  </a:extLst>
                </p:cNvPr>
                <p:cNvPicPr/>
                <p:nvPr/>
              </p:nvPicPr>
              <p:blipFill>
                <a:blip r:embed="rId15"/>
                <a:stretch>
                  <a:fillRect/>
                </a:stretch>
              </p:blipFill>
              <p:spPr>
                <a:xfrm>
                  <a:off x="2601660" y="4350067"/>
                  <a:ext cx="288720" cy="10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1859B4F8-2D6F-2FB7-500B-B066B35123B8}"/>
                    </a:ext>
                  </a:extLst>
                </p14:cNvPr>
                <p14:cNvContentPartPr/>
                <p14:nvPr/>
              </p14:nvContentPartPr>
              <p14:xfrm>
                <a:off x="2591580" y="4787827"/>
                <a:ext cx="1417320" cy="975960"/>
              </p14:xfrm>
            </p:contentPart>
          </mc:Choice>
          <mc:Fallback xmlns="">
            <p:pic>
              <p:nvPicPr>
                <p:cNvPr id="5" name="Ink 4">
                  <a:extLst>
                    <a:ext uri="{FF2B5EF4-FFF2-40B4-BE49-F238E27FC236}">
                      <a16:creationId xmlns:a16="http://schemas.microsoft.com/office/drawing/2014/main" id="{1859B4F8-2D6F-2FB7-500B-B066B35123B8}"/>
                    </a:ext>
                  </a:extLst>
                </p:cNvPr>
                <p:cNvPicPr/>
                <p:nvPr/>
              </p:nvPicPr>
              <p:blipFill>
                <a:blip r:embed="rId17"/>
                <a:stretch>
                  <a:fillRect/>
                </a:stretch>
              </p:blipFill>
              <p:spPr>
                <a:xfrm>
                  <a:off x="2582580" y="4779187"/>
                  <a:ext cx="1434960" cy="993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Ink 5">
                  <a:extLst>
                    <a:ext uri="{FF2B5EF4-FFF2-40B4-BE49-F238E27FC236}">
                      <a16:creationId xmlns:a16="http://schemas.microsoft.com/office/drawing/2014/main" id="{6A6385BC-20E0-9E77-37B5-07DDFF0B647F}"/>
                    </a:ext>
                  </a:extLst>
                </p14:cNvPr>
                <p14:cNvContentPartPr/>
                <p14:nvPr/>
              </p14:nvContentPartPr>
              <p14:xfrm>
                <a:off x="2303940" y="4049467"/>
                <a:ext cx="1806840" cy="1674000"/>
              </p14:xfrm>
            </p:contentPart>
          </mc:Choice>
          <mc:Fallback xmlns="">
            <p:pic>
              <p:nvPicPr>
                <p:cNvPr id="6" name="Ink 5">
                  <a:extLst>
                    <a:ext uri="{FF2B5EF4-FFF2-40B4-BE49-F238E27FC236}">
                      <a16:creationId xmlns:a16="http://schemas.microsoft.com/office/drawing/2014/main" id="{6A6385BC-20E0-9E77-37B5-07DDFF0B647F}"/>
                    </a:ext>
                  </a:extLst>
                </p:cNvPr>
                <p:cNvPicPr/>
                <p:nvPr/>
              </p:nvPicPr>
              <p:blipFill>
                <a:blip r:embed="rId19"/>
                <a:stretch>
                  <a:fillRect/>
                </a:stretch>
              </p:blipFill>
              <p:spPr>
                <a:xfrm>
                  <a:off x="2294940" y="4040467"/>
                  <a:ext cx="1824480" cy="169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EDF9E49-1857-57D5-1A9B-D8C444FA5EBA}"/>
                    </a:ext>
                  </a:extLst>
                </p14:cNvPr>
                <p14:cNvContentPartPr/>
                <p14:nvPr/>
              </p14:nvContentPartPr>
              <p14:xfrm>
                <a:off x="2646300" y="3624667"/>
                <a:ext cx="1441440" cy="2106720"/>
              </p14:xfrm>
            </p:contentPart>
          </mc:Choice>
          <mc:Fallback xmlns="">
            <p:pic>
              <p:nvPicPr>
                <p:cNvPr id="13" name="Ink 12">
                  <a:extLst>
                    <a:ext uri="{FF2B5EF4-FFF2-40B4-BE49-F238E27FC236}">
                      <a16:creationId xmlns:a16="http://schemas.microsoft.com/office/drawing/2014/main" id="{9EDF9E49-1857-57D5-1A9B-D8C444FA5EBA}"/>
                    </a:ext>
                  </a:extLst>
                </p:cNvPr>
                <p:cNvPicPr/>
                <p:nvPr/>
              </p:nvPicPr>
              <p:blipFill>
                <a:blip r:embed="rId21"/>
                <a:stretch>
                  <a:fillRect/>
                </a:stretch>
              </p:blipFill>
              <p:spPr>
                <a:xfrm>
                  <a:off x="2637660" y="3616027"/>
                  <a:ext cx="1459080" cy="212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E7A450E-A9FA-CB60-CE56-515677217EF3}"/>
                    </a:ext>
                  </a:extLst>
                </p14:cNvPr>
                <p14:cNvContentPartPr/>
                <p14:nvPr/>
              </p14:nvContentPartPr>
              <p14:xfrm>
                <a:off x="2380620" y="4396867"/>
                <a:ext cx="240120" cy="1207080"/>
              </p14:xfrm>
            </p:contentPart>
          </mc:Choice>
          <mc:Fallback xmlns="">
            <p:pic>
              <p:nvPicPr>
                <p:cNvPr id="14" name="Ink 13">
                  <a:extLst>
                    <a:ext uri="{FF2B5EF4-FFF2-40B4-BE49-F238E27FC236}">
                      <a16:creationId xmlns:a16="http://schemas.microsoft.com/office/drawing/2014/main" id="{CE7A450E-A9FA-CB60-CE56-515677217EF3}"/>
                    </a:ext>
                  </a:extLst>
                </p:cNvPr>
                <p:cNvPicPr/>
                <p:nvPr/>
              </p:nvPicPr>
              <p:blipFill>
                <a:blip r:embed="rId23"/>
                <a:stretch>
                  <a:fillRect/>
                </a:stretch>
              </p:blipFill>
              <p:spPr>
                <a:xfrm>
                  <a:off x="2371620" y="4388227"/>
                  <a:ext cx="257760" cy="1224720"/>
                </a:xfrm>
                <a:prstGeom prst="rect">
                  <a:avLst/>
                </a:prstGeom>
              </p:spPr>
            </p:pic>
          </mc:Fallback>
        </mc:AlternateContent>
      </p:grpSp>
    </p:spTree>
    <p:extLst>
      <p:ext uri="{BB962C8B-B14F-4D97-AF65-F5344CB8AC3E}">
        <p14:creationId xmlns:p14="http://schemas.microsoft.com/office/powerpoint/2010/main" val="384285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2EE7-AB88-1135-42C6-90AE16D13A80}"/>
              </a:ext>
            </a:extLst>
          </p:cNvPr>
          <p:cNvSpPr>
            <a:spLocks noGrp="1"/>
          </p:cNvSpPr>
          <p:nvPr>
            <p:ph type="title"/>
          </p:nvPr>
        </p:nvSpPr>
        <p:spPr/>
        <p:txBody>
          <a:bodyPr/>
          <a:lstStyle/>
          <a:p>
            <a:r>
              <a:rPr lang="en-US" dirty="0"/>
              <a:t>Character Word for the Month Responsibility</a:t>
            </a:r>
          </a:p>
        </p:txBody>
      </p:sp>
      <p:sp>
        <p:nvSpPr>
          <p:cNvPr id="3" name="Content Placeholder 2">
            <a:extLst>
              <a:ext uri="{FF2B5EF4-FFF2-40B4-BE49-F238E27FC236}">
                <a16:creationId xmlns:a16="http://schemas.microsoft.com/office/drawing/2014/main" id="{8C6A885D-40FF-BFAC-F445-9936BE199C07}"/>
              </a:ext>
            </a:extLst>
          </p:cNvPr>
          <p:cNvSpPr>
            <a:spLocks noGrp="1"/>
          </p:cNvSpPr>
          <p:nvPr>
            <p:ph idx="1"/>
          </p:nvPr>
        </p:nvSpPr>
        <p:spPr/>
        <p:txBody>
          <a:bodyPr>
            <a:normAutofit/>
          </a:bodyPr>
          <a:lstStyle/>
          <a:p>
            <a:r>
              <a:rPr lang="en-US" b="0" i="0" dirty="0">
                <a:solidFill>
                  <a:srgbClr val="222222"/>
                </a:solidFill>
                <a:effectLst/>
                <a:latin typeface="Roboto" panose="02000000000000000000" pitchFamily="2" charset="0"/>
              </a:rPr>
              <a:t>A big part of Responsibility is how we interact with, or engage with, others. As we work to keep healthy relationships, we must understand that our choices impact those around us. This month's focus for Character Strong is on Responsibility when goal-setting.</a:t>
            </a:r>
          </a:p>
          <a:p>
            <a:r>
              <a:rPr lang="en-US" dirty="0">
                <a:solidFill>
                  <a:srgbClr val="222222"/>
                </a:solidFill>
                <a:latin typeface="Roboto" panose="02000000000000000000" pitchFamily="2" charset="0"/>
              </a:rPr>
              <a:t>Responsibility is taking action and understanding the impact of our choices.</a:t>
            </a:r>
          </a:p>
          <a:p>
            <a:pPr marL="0" indent="0">
              <a:buNone/>
            </a:pPr>
            <a:r>
              <a:rPr lang="en-US" dirty="0">
                <a:solidFill>
                  <a:srgbClr val="222222"/>
                </a:solidFill>
                <a:latin typeface="Roboto" panose="02000000000000000000" pitchFamily="2" charset="0"/>
              </a:rPr>
              <a:t> </a:t>
            </a:r>
            <a:endParaRPr lang="en-US" dirty="0"/>
          </a:p>
        </p:txBody>
      </p:sp>
      <p:pic>
        <p:nvPicPr>
          <p:cNvPr id="4" name="Picture 3" descr="A close-up of a ring&#10;&#10;Description automatically generated with low confidence">
            <a:extLst>
              <a:ext uri="{FF2B5EF4-FFF2-40B4-BE49-F238E27FC236}">
                <a16:creationId xmlns:a16="http://schemas.microsoft.com/office/drawing/2014/main" id="{73D94016-1F74-4D5A-5EAD-0EB7658AD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276904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Responsibility?">
            <a:hlinkClick r:id="" action="ppaction://media"/>
            <a:extLst>
              <a:ext uri="{FF2B5EF4-FFF2-40B4-BE49-F238E27FC236}">
                <a16:creationId xmlns:a16="http://schemas.microsoft.com/office/drawing/2014/main" id="{708E5490-2FC7-D4B4-79DD-12CC344DEB16}"/>
              </a:ext>
            </a:extLst>
          </p:cNvPr>
          <p:cNvPicPr>
            <a:picLocks noRot="1" noChangeAspect="1"/>
          </p:cNvPicPr>
          <p:nvPr>
            <a:videoFile r:link="rId1"/>
          </p:nvPr>
        </p:nvPicPr>
        <p:blipFill>
          <a:blip r:embed="rId3"/>
          <a:stretch>
            <a:fillRect/>
          </a:stretch>
        </p:blipFill>
        <p:spPr>
          <a:xfrm>
            <a:off x="934387" y="512689"/>
            <a:ext cx="8422748" cy="475885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59B8601-D09C-BFF2-C066-0AB3C3D820BD}"/>
                  </a:ext>
                </a:extLst>
              </p14:cNvPr>
              <p14:cNvContentPartPr/>
              <p14:nvPr/>
            </p14:nvContentPartPr>
            <p14:xfrm>
              <a:off x="5100495" y="2833387"/>
              <a:ext cx="360" cy="360"/>
            </p14:xfrm>
          </p:contentPart>
        </mc:Choice>
        <mc:Fallback xmlns="">
          <p:pic>
            <p:nvPicPr>
              <p:cNvPr id="3" name="Ink 2">
                <a:extLst>
                  <a:ext uri="{FF2B5EF4-FFF2-40B4-BE49-F238E27FC236}">
                    <a16:creationId xmlns:a16="http://schemas.microsoft.com/office/drawing/2014/main" id="{C59B8601-D09C-BFF2-C066-0AB3C3D820BD}"/>
                  </a:ext>
                </a:extLst>
              </p:cNvPr>
              <p:cNvPicPr/>
              <p:nvPr/>
            </p:nvPicPr>
            <p:blipFill>
              <a:blip r:embed="rId5"/>
              <a:stretch>
                <a:fillRect/>
              </a:stretch>
            </p:blipFill>
            <p:spPr>
              <a:xfrm>
                <a:off x="5091855" y="2824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E5CE5EC-513A-30F7-44BA-7E6D525ED043}"/>
                  </a:ext>
                </a:extLst>
              </p14:cNvPr>
              <p14:cNvContentPartPr/>
              <p14:nvPr/>
            </p14:nvContentPartPr>
            <p14:xfrm>
              <a:off x="5167095" y="2904667"/>
              <a:ext cx="360" cy="360"/>
            </p14:xfrm>
          </p:contentPart>
        </mc:Choice>
        <mc:Fallback xmlns="">
          <p:pic>
            <p:nvPicPr>
              <p:cNvPr id="4" name="Ink 3">
                <a:extLst>
                  <a:ext uri="{FF2B5EF4-FFF2-40B4-BE49-F238E27FC236}">
                    <a16:creationId xmlns:a16="http://schemas.microsoft.com/office/drawing/2014/main" id="{7E5CE5EC-513A-30F7-44BA-7E6D525ED043}"/>
                  </a:ext>
                </a:extLst>
              </p:cNvPr>
              <p:cNvPicPr/>
              <p:nvPr/>
            </p:nvPicPr>
            <p:blipFill>
              <a:blip r:embed="rId5"/>
              <a:stretch>
                <a:fillRect/>
              </a:stretch>
            </p:blipFill>
            <p:spPr>
              <a:xfrm>
                <a:off x="5158095" y="2896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6070D1A-9BAE-0141-BC97-152491257B4A}"/>
                  </a:ext>
                </a:extLst>
              </p14:cNvPr>
              <p14:cNvContentPartPr/>
              <p14:nvPr/>
            </p14:nvContentPartPr>
            <p14:xfrm>
              <a:off x="5081415" y="2928870"/>
              <a:ext cx="360" cy="360"/>
            </p14:xfrm>
          </p:contentPart>
        </mc:Choice>
        <mc:Fallback xmlns="">
          <p:pic>
            <p:nvPicPr>
              <p:cNvPr id="5" name="Ink 4">
                <a:extLst>
                  <a:ext uri="{FF2B5EF4-FFF2-40B4-BE49-F238E27FC236}">
                    <a16:creationId xmlns:a16="http://schemas.microsoft.com/office/drawing/2014/main" id="{36070D1A-9BAE-0141-BC97-152491257B4A}"/>
                  </a:ext>
                </a:extLst>
              </p:cNvPr>
              <p:cNvPicPr/>
              <p:nvPr/>
            </p:nvPicPr>
            <p:blipFill>
              <a:blip r:embed="rId5"/>
              <a:stretch>
                <a:fillRect/>
              </a:stretch>
            </p:blipFill>
            <p:spPr>
              <a:xfrm>
                <a:off x="5072775" y="2919870"/>
                <a:ext cx="18000" cy="18000"/>
              </a:xfrm>
              <a:prstGeom prst="rect">
                <a:avLst/>
              </a:prstGeom>
            </p:spPr>
          </p:pic>
        </mc:Fallback>
      </mc:AlternateContent>
    </p:spTree>
    <p:extLst>
      <p:ext uri="{BB962C8B-B14F-4D97-AF65-F5344CB8AC3E}">
        <p14:creationId xmlns:p14="http://schemas.microsoft.com/office/powerpoint/2010/main" val="4513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A9CCEC-5FA7-0EA2-5949-7FB53A95D242}"/>
              </a:ext>
            </a:extLst>
          </p:cNvPr>
          <p:cNvSpPr>
            <a:spLocks noGrp="1"/>
          </p:cNvSpPr>
          <p:nvPr>
            <p:ph type="title"/>
          </p:nvPr>
        </p:nvSpPr>
        <p:spPr/>
        <p:txBody>
          <a:bodyPr/>
          <a:lstStyle/>
          <a:p>
            <a:r>
              <a:rPr lang="en-US" dirty="0"/>
              <a:t>Mountain TOP</a:t>
            </a:r>
          </a:p>
        </p:txBody>
      </p:sp>
      <p:sp>
        <p:nvSpPr>
          <p:cNvPr id="6" name="Content Placeholder 5">
            <a:extLst>
              <a:ext uri="{FF2B5EF4-FFF2-40B4-BE49-F238E27FC236}">
                <a16:creationId xmlns:a16="http://schemas.microsoft.com/office/drawing/2014/main" id="{25896ACB-6F18-20CF-790F-2E6B8D9884CC}"/>
              </a:ext>
            </a:extLst>
          </p:cNvPr>
          <p:cNvSpPr>
            <a:spLocks noGrp="1"/>
          </p:cNvSpPr>
          <p:nvPr>
            <p:ph idx="1"/>
          </p:nvPr>
        </p:nvSpPr>
        <p:spPr/>
        <p:txBody>
          <a:bodyPr/>
          <a:lstStyle/>
          <a:p>
            <a:r>
              <a:rPr lang="en-US" dirty="0"/>
              <a:t>Have you ever climbed to the top of a mountain or hill?</a:t>
            </a:r>
          </a:p>
          <a:p>
            <a:r>
              <a:rPr lang="en-US" dirty="0"/>
              <a:t>How would you describe the experience?</a:t>
            </a:r>
          </a:p>
          <a:p>
            <a:endParaRPr lang="en-US" dirty="0"/>
          </a:p>
          <a:p>
            <a:endParaRPr lang="en-US" dirty="0"/>
          </a:p>
          <a:p>
            <a:pPr marL="0" indent="0">
              <a:buNone/>
            </a:pPr>
            <a:r>
              <a:rPr lang="en-US" dirty="0"/>
              <a:t>Today’s Objective</a:t>
            </a:r>
          </a:p>
          <a:p>
            <a:pPr marL="0" indent="0">
              <a:buNone/>
            </a:pPr>
            <a:r>
              <a:rPr lang="en-US" dirty="0"/>
              <a:t>We will explore TOP Goals and create a Mountain TOP Goals poster.</a:t>
            </a:r>
          </a:p>
        </p:txBody>
      </p:sp>
      <p:sp>
        <p:nvSpPr>
          <p:cNvPr id="4" name="Title 1">
            <a:extLst>
              <a:ext uri="{FF2B5EF4-FFF2-40B4-BE49-F238E27FC236}">
                <a16:creationId xmlns:a16="http://schemas.microsoft.com/office/drawing/2014/main" id="{17F4C40F-97EC-BA77-88EB-2629408B54BA}"/>
              </a:ext>
            </a:extLst>
          </p:cNvPr>
          <p:cNvSpPr txBox="1">
            <a:spLocks/>
          </p:cNvSpPr>
          <p:nvPr/>
        </p:nvSpPr>
        <p:spPr>
          <a:xfrm>
            <a:off x="838200" y="400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2" name="Picture 1" descr="A close-up of a ring&#10;&#10;Description automatically generated with low confidence">
            <a:extLst>
              <a:ext uri="{FF2B5EF4-FFF2-40B4-BE49-F238E27FC236}">
                <a16:creationId xmlns:a16="http://schemas.microsoft.com/office/drawing/2014/main" id="{7901EE86-3DD4-298B-253B-9BC7E867B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200987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mountain, outdoor, nature, rock&#10;&#10;Description automatically generated">
            <a:extLst>
              <a:ext uri="{FF2B5EF4-FFF2-40B4-BE49-F238E27FC236}">
                <a16:creationId xmlns:a16="http://schemas.microsoft.com/office/drawing/2014/main" id="{0C928E2D-7B45-F018-D538-E1BFAE18A2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104"/>
          <a:stretch/>
        </p:blipFill>
        <p:spPr>
          <a:xfrm>
            <a:off x="1692710" y="146725"/>
            <a:ext cx="8806579" cy="651458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itle 1">
            <a:extLst>
              <a:ext uri="{FF2B5EF4-FFF2-40B4-BE49-F238E27FC236}">
                <a16:creationId xmlns:a16="http://schemas.microsoft.com/office/drawing/2014/main" id="{2577B906-F7ED-4313-BDCE-BB8A896A9115}"/>
              </a:ext>
            </a:extLst>
          </p:cNvPr>
          <p:cNvSpPr txBox="1">
            <a:spLocks/>
          </p:cNvSpPr>
          <p:nvPr/>
        </p:nvSpPr>
        <p:spPr>
          <a:xfrm>
            <a:off x="838200" y="3901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F533B13F-9D03-D0EF-7A28-A9484FABF8DD}"/>
              </a:ext>
            </a:extLst>
          </p:cNvPr>
          <p:cNvSpPr txBox="1">
            <a:spLocks/>
          </p:cNvSpPr>
          <p:nvPr/>
        </p:nvSpPr>
        <p:spPr>
          <a:xfrm>
            <a:off x="838200" y="3901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8" name="Title 1">
            <a:extLst>
              <a:ext uri="{FF2B5EF4-FFF2-40B4-BE49-F238E27FC236}">
                <a16:creationId xmlns:a16="http://schemas.microsoft.com/office/drawing/2014/main" id="{87D60B51-E3EF-7409-7EF8-5A5C269CEBAA}"/>
              </a:ext>
            </a:extLst>
          </p:cNvPr>
          <p:cNvSpPr txBox="1">
            <a:spLocks/>
          </p:cNvSpPr>
          <p:nvPr/>
        </p:nvSpPr>
        <p:spPr>
          <a:xfrm>
            <a:off x="838200" y="3901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Title 1">
            <a:extLst>
              <a:ext uri="{FF2B5EF4-FFF2-40B4-BE49-F238E27FC236}">
                <a16:creationId xmlns:a16="http://schemas.microsoft.com/office/drawing/2014/main" id="{67EEFFC0-3A2A-25A6-ED6B-65B8A6B481A7}"/>
              </a:ext>
            </a:extLst>
          </p:cNvPr>
          <p:cNvSpPr txBox="1">
            <a:spLocks/>
          </p:cNvSpPr>
          <p:nvPr/>
        </p:nvSpPr>
        <p:spPr>
          <a:xfrm>
            <a:off x="838200" y="4150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4" name="Rectangle 3">
            <a:extLst>
              <a:ext uri="{FF2B5EF4-FFF2-40B4-BE49-F238E27FC236}">
                <a16:creationId xmlns:a16="http://schemas.microsoft.com/office/drawing/2014/main" id="{1A5B2E4B-DA7E-1388-5D4B-B7023FB04F10}"/>
              </a:ext>
            </a:extLst>
          </p:cNvPr>
          <p:cNvSpPr/>
          <p:nvPr/>
        </p:nvSpPr>
        <p:spPr>
          <a:xfrm>
            <a:off x="192722" y="616207"/>
            <a:ext cx="121167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T</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op</a:t>
            </a:r>
          </a:p>
        </p:txBody>
      </p:sp>
      <p:sp>
        <p:nvSpPr>
          <p:cNvPr id="6" name="Rectangle 5">
            <a:extLst>
              <a:ext uri="{FF2B5EF4-FFF2-40B4-BE49-F238E27FC236}">
                <a16:creationId xmlns:a16="http://schemas.microsoft.com/office/drawing/2014/main" id="{7737C7AE-E6F3-CED3-883B-0D6C35711D84}"/>
              </a:ext>
            </a:extLst>
          </p:cNvPr>
          <p:cNvSpPr/>
          <p:nvPr/>
        </p:nvSpPr>
        <p:spPr>
          <a:xfrm>
            <a:off x="219895" y="2152869"/>
            <a:ext cx="29479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O</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bstacles</a:t>
            </a:r>
          </a:p>
        </p:txBody>
      </p:sp>
      <p:sp>
        <p:nvSpPr>
          <p:cNvPr id="12" name="Rectangle 11">
            <a:extLst>
              <a:ext uri="{FF2B5EF4-FFF2-40B4-BE49-F238E27FC236}">
                <a16:creationId xmlns:a16="http://schemas.microsoft.com/office/drawing/2014/main" id="{932BF500-2EFA-DE5D-1458-E3AC0B59AF4D}"/>
              </a:ext>
            </a:extLst>
          </p:cNvPr>
          <p:cNvSpPr/>
          <p:nvPr/>
        </p:nvSpPr>
        <p:spPr>
          <a:xfrm>
            <a:off x="305933" y="3781802"/>
            <a:ext cx="14366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P</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lan</a:t>
            </a:r>
          </a:p>
        </p:txBody>
      </p:sp>
      <p:sp>
        <p:nvSpPr>
          <p:cNvPr id="13" name="Flowchart: Connector 12">
            <a:extLst>
              <a:ext uri="{FF2B5EF4-FFF2-40B4-BE49-F238E27FC236}">
                <a16:creationId xmlns:a16="http://schemas.microsoft.com/office/drawing/2014/main" id="{C7A3E312-C640-6E4B-96C3-8BD6CFF2DB4E}"/>
              </a:ext>
            </a:extLst>
          </p:cNvPr>
          <p:cNvSpPr/>
          <p:nvPr/>
        </p:nvSpPr>
        <p:spPr>
          <a:xfrm>
            <a:off x="5021705" y="415091"/>
            <a:ext cx="474688" cy="40473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1968FAB-5500-5621-C748-135EA03E9CC0}"/>
              </a:ext>
            </a:extLst>
          </p:cNvPr>
          <p:cNvSpPr/>
          <p:nvPr/>
        </p:nvSpPr>
        <p:spPr>
          <a:xfrm>
            <a:off x="5286531" y="919397"/>
            <a:ext cx="2703226" cy="4836826"/>
          </a:xfrm>
          <a:custGeom>
            <a:avLst/>
            <a:gdLst>
              <a:gd name="connsiteX0" fmla="*/ 0 w 2703226"/>
              <a:gd name="connsiteY0" fmla="*/ 0 h 4836826"/>
              <a:gd name="connsiteX1" fmla="*/ 49967 w 2703226"/>
              <a:gd name="connsiteY1" fmla="*/ 114924 h 4836826"/>
              <a:gd name="connsiteX2" fmla="*/ 79948 w 2703226"/>
              <a:gd name="connsiteY2" fmla="*/ 224852 h 4836826"/>
              <a:gd name="connsiteX3" fmla="*/ 99935 w 2703226"/>
              <a:gd name="connsiteY3" fmla="*/ 264826 h 4836826"/>
              <a:gd name="connsiteX4" fmla="*/ 119921 w 2703226"/>
              <a:gd name="connsiteY4" fmla="*/ 309796 h 4836826"/>
              <a:gd name="connsiteX5" fmla="*/ 129915 w 2703226"/>
              <a:gd name="connsiteY5" fmla="*/ 334780 h 4836826"/>
              <a:gd name="connsiteX6" fmla="*/ 144905 w 2703226"/>
              <a:gd name="connsiteY6" fmla="*/ 379751 h 4836826"/>
              <a:gd name="connsiteX7" fmla="*/ 184879 w 2703226"/>
              <a:gd name="connsiteY7" fmla="*/ 429718 h 4836826"/>
              <a:gd name="connsiteX8" fmla="*/ 249836 w 2703226"/>
              <a:gd name="connsiteY8" fmla="*/ 494675 h 4836826"/>
              <a:gd name="connsiteX9" fmla="*/ 329784 w 2703226"/>
              <a:gd name="connsiteY9" fmla="*/ 519659 h 4836826"/>
              <a:gd name="connsiteX10" fmla="*/ 359764 w 2703226"/>
              <a:gd name="connsiteY10" fmla="*/ 524655 h 4836826"/>
              <a:gd name="connsiteX11" fmla="*/ 409731 w 2703226"/>
              <a:gd name="connsiteY11" fmla="*/ 534649 h 4836826"/>
              <a:gd name="connsiteX12" fmla="*/ 449705 w 2703226"/>
              <a:gd name="connsiteY12" fmla="*/ 554636 h 4836826"/>
              <a:gd name="connsiteX13" fmla="*/ 499672 w 2703226"/>
              <a:gd name="connsiteY13" fmla="*/ 564629 h 4836826"/>
              <a:gd name="connsiteX14" fmla="*/ 544643 w 2703226"/>
              <a:gd name="connsiteY14" fmla="*/ 579619 h 4836826"/>
              <a:gd name="connsiteX15" fmla="*/ 579620 w 2703226"/>
              <a:gd name="connsiteY15" fmla="*/ 609600 h 4836826"/>
              <a:gd name="connsiteX16" fmla="*/ 664564 w 2703226"/>
              <a:gd name="connsiteY16" fmla="*/ 649573 h 4836826"/>
              <a:gd name="connsiteX17" fmla="*/ 714531 w 2703226"/>
              <a:gd name="connsiteY17" fmla="*/ 694544 h 4836826"/>
              <a:gd name="connsiteX18" fmla="*/ 839449 w 2703226"/>
              <a:gd name="connsiteY18" fmla="*/ 834452 h 4836826"/>
              <a:gd name="connsiteX19" fmla="*/ 879423 w 2703226"/>
              <a:gd name="connsiteY19" fmla="*/ 904406 h 4836826"/>
              <a:gd name="connsiteX20" fmla="*/ 929390 w 2703226"/>
              <a:gd name="connsiteY20" fmla="*/ 979357 h 4836826"/>
              <a:gd name="connsiteX21" fmla="*/ 939384 w 2703226"/>
              <a:gd name="connsiteY21" fmla="*/ 1014334 h 4836826"/>
              <a:gd name="connsiteX22" fmla="*/ 959371 w 2703226"/>
              <a:gd name="connsiteY22" fmla="*/ 1054308 h 4836826"/>
              <a:gd name="connsiteX23" fmla="*/ 989351 w 2703226"/>
              <a:gd name="connsiteY23" fmla="*/ 1164236 h 4836826"/>
              <a:gd name="connsiteX24" fmla="*/ 1009338 w 2703226"/>
              <a:gd name="connsiteY24" fmla="*/ 1219200 h 4836826"/>
              <a:gd name="connsiteX25" fmla="*/ 1039318 w 2703226"/>
              <a:gd name="connsiteY25" fmla="*/ 1439055 h 4836826"/>
              <a:gd name="connsiteX26" fmla="*/ 1049312 w 2703226"/>
              <a:gd name="connsiteY26" fmla="*/ 1568970 h 4836826"/>
              <a:gd name="connsiteX27" fmla="*/ 1059305 w 2703226"/>
              <a:gd name="connsiteY27" fmla="*/ 2028669 h 4836826"/>
              <a:gd name="connsiteX28" fmla="*/ 1099279 w 2703226"/>
              <a:gd name="connsiteY28" fmla="*/ 2138596 h 4836826"/>
              <a:gd name="connsiteX29" fmla="*/ 1149246 w 2703226"/>
              <a:gd name="connsiteY29" fmla="*/ 2253521 h 4836826"/>
              <a:gd name="connsiteX30" fmla="*/ 1189220 w 2703226"/>
              <a:gd name="connsiteY30" fmla="*/ 2298492 h 4836826"/>
              <a:gd name="connsiteX31" fmla="*/ 1339121 w 2703226"/>
              <a:gd name="connsiteY31" fmla="*/ 2393429 h 4836826"/>
              <a:gd name="connsiteX32" fmla="*/ 1414072 w 2703226"/>
              <a:gd name="connsiteY32" fmla="*/ 2463383 h 4836826"/>
              <a:gd name="connsiteX33" fmla="*/ 1509010 w 2703226"/>
              <a:gd name="connsiteY33" fmla="*/ 2533337 h 4836826"/>
              <a:gd name="connsiteX34" fmla="*/ 1558977 w 2703226"/>
              <a:gd name="connsiteY34" fmla="*/ 2558321 h 4836826"/>
              <a:gd name="connsiteX35" fmla="*/ 1588958 w 2703226"/>
              <a:gd name="connsiteY35" fmla="*/ 2588301 h 4836826"/>
              <a:gd name="connsiteX36" fmla="*/ 1653915 w 2703226"/>
              <a:gd name="connsiteY36" fmla="*/ 2648262 h 4836826"/>
              <a:gd name="connsiteX37" fmla="*/ 1668905 w 2703226"/>
              <a:gd name="connsiteY37" fmla="*/ 2693233 h 4836826"/>
              <a:gd name="connsiteX38" fmla="*/ 1673902 w 2703226"/>
              <a:gd name="connsiteY38" fmla="*/ 2818151 h 4836826"/>
              <a:gd name="connsiteX39" fmla="*/ 1683895 w 2703226"/>
              <a:gd name="connsiteY39" fmla="*/ 2918085 h 4836826"/>
              <a:gd name="connsiteX40" fmla="*/ 1723869 w 2703226"/>
              <a:gd name="connsiteY40" fmla="*/ 3023016 h 4836826"/>
              <a:gd name="connsiteX41" fmla="*/ 1743856 w 2703226"/>
              <a:gd name="connsiteY41" fmla="*/ 3043003 h 4836826"/>
              <a:gd name="connsiteX42" fmla="*/ 2113613 w 2703226"/>
              <a:gd name="connsiteY42" fmla="*/ 3227882 h 4836826"/>
              <a:gd name="connsiteX43" fmla="*/ 2383436 w 2703226"/>
              <a:gd name="connsiteY43" fmla="*/ 3347803 h 4836826"/>
              <a:gd name="connsiteX44" fmla="*/ 2433403 w 2703226"/>
              <a:gd name="connsiteY44" fmla="*/ 3392773 h 4836826"/>
              <a:gd name="connsiteX45" fmla="*/ 2468380 w 2703226"/>
              <a:gd name="connsiteY45" fmla="*/ 3427751 h 4836826"/>
              <a:gd name="connsiteX46" fmla="*/ 2493364 w 2703226"/>
              <a:gd name="connsiteY46" fmla="*/ 3472721 h 4836826"/>
              <a:gd name="connsiteX47" fmla="*/ 2523344 w 2703226"/>
              <a:gd name="connsiteY47" fmla="*/ 3517692 h 4836826"/>
              <a:gd name="connsiteX48" fmla="*/ 2533338 w 2703226"/>
              <a:gd name="connsiteY48" fmla="*/ 3567659 h 4836826"/>
              <a:gd name="connsiteX49" fmla="*/ 2473377 w 2703226"/>
              <a:gd name="connsiteY49" fmla="*/ 3782518 h 4836826"/>
              <a:gd name="connsiteX50" fmla="*/ 2448394 w 2703226"/>
              <a:gd name="connsiteY50" fmla="*/ 3832485 h 4836826"/>
              <a:gd name="connsiteX51" fmla="*/ 2463384 w 2703226"/>
              <a:gd name="connsiteY51" fmla="*/ 3967396 h 4836826"/>
              <a:gd name="connsiteX52" fmla="*/ 2498361 w 2703226"/>
              <a:gd name="connsiteY52" fmla="*/ 3997377 h 4836826"/>
              <a:gd name="connsiteX53" fmla="*/ 2538335 w 2703226"/>
              <a:gd name="connsiteY53" fmla="*/ 4142282 h 4836826"/>
              <a:gd name="connsiteX54" fmla="*/ 2548328 w 2703226"/>
              <a:gd name="connsiteY54" fmla="*/ 4237219 h 4836826"/>
              <a:gd name="connsiteX55" fmla="*/ 2553325 w 2703226"/>
              <a:gd name="connsiteY55" fmla="*/ 4307173 h 4836826"/>
              <a:gd name="connsiteX56" fmla="*/ 2563318 w 2703226"/>
              <a:gd name="connsiteY56" fmla="*/ 4377128 h 4836826"/>
              <a:gd name="connsiteX57" fmla="*/ 2583305 w 2703226"/>
              <a:gd name="connsiteY57" fmla="*/ 4576996 h 4836826"/>
              <a:gd name="connsiteX58" fmla="*/ 2603292 w 2703226"/>
              <a:gd name="connsiteY58" fmla="*/ 4596983 h 4836826"/>
              <a:gd name="connsiteX59" fmla="*/ 2648262 w 2703226"/>
              <a:gd name="connsiteY59" fmla="*/ 4646951 h 4836826"/>
              <a:gd name="connsiteX60" fmla="*/ 2673246 w 2703226"/>
              <a:gd name="connsiteY60" fmla="*/ 4706911 h 4836826"/>
              <a:gd name="connsiteX61" fmla="*/ 2678243 w 2703226"/>
              <a:gd name="connsiteY61" fmla="*/ 4741888 h 4836826"/>
              <a:gd name="connsiteX62" fmla="*/ 2688236 w 2703226"/>
              <a:gd name="connsiteY62" fmla="*/ 4791855 h 4836826"/>
              <a:gd name="connsiteX63" fmla="*/ 2703226 w 2703226"/>
              <a:gd name="connsiteY63" fmla="*/ 4836826 h 483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26" h="4836826">
                <a:moveTo>
                  <a:pt x="0" y="0"/>
                </a:moveTo>
                <a:cubicBezTo>
                  <a:pt x="9641" y="96407"/>
                  <a:pt x="-7715" y="4368"/>
                  <a:pt x="49967" y="114924"/>
                </a:cubicBezTo>
                <a:cubicBezTo>
                  <a:pt x="59083" y="132397"/>
                  <a:pt x="74714" y="209898"/>
                  <a:pt x="79948" y="224852"/>
                </a:cubicBezTo>
                <a:cubicBezTo>
                  <a:pt x="84869" y="238913"/>
                  <a:pt x="93592" y="251346"/>
                  <a:pt x="99935" y="264826"/>
                </a:cubicBezTo>
                <a:cubicBezTo>
                  <a:pt x="106920" y="279668"/>
                  <a:pt x="113459" y="294719"/>
                  <a:pt x="119921" y="309796"/>
                </a:cubicBezTo>
                <a:cubicBezTo>
                  <a:pt x="123454" y="318040"/>
                  <a:pt x="126898" y="326333"/>
                  <a:pt x="129915" y="334780"/>
                </a:cubicBezTo>
                <a:cubicBezTo>
                  <a:pt x="135230" y="349661"/>
                  <a:pt x="138223" y="365432"/>
                  <a:pt x="144905" y="379751"/>
                </a:cubicBezTo>
                <a:cubicBezTo>
                  <a:pt x="162129" y="416659"/>
                  <a:pt x="162667" y="401953"/>
                  <a:pt x="184879" y="429718"/>
                </a:cubicBezTo>
                <a:cubicBezTo>
                  <a:pt x="219190" y="472606"/>
                  <a:pt x="189394" y="456899"/>
                  <a:pt x="249836" y="494675"/>
                </a:cubicBezTo>
                <a:cubicBezTo>
                  <a:pt x="273759" y="509627"/>
                  <a:pt x="302899" y="514282"/>
                  <a:pt x="329784" y="519659"/>
                </a:cubicBezTo>
                <a:cubicBezTo>
                  <a:pt x="339718" y="521646"/>
                  <a:pt x="349806" y="522788"/>
                  <a:pt x="359764" y="524655"/>
                </a:cubicBezTo>
                <a:cubicBezTo>
                  <a:pt x="376459" y="527785"/>
                  <a:pt x="393075" y="531318"/>
                  <a:pt x="409731" y="534649"/>
                </a:cubicBezTo>
                <a:cubicBezTo>
                  <a:pt x="423056" y="541311"/>
                  <a:pt x="435572" y="549925"/>
                  <a:pt x="449705" y="554636"/>
                </a:cubicBezTo>
                <a:cubicBezTo>
                  <a:pt x="465819" y="560007"/>
                  <a:pt x="483246" y="560306"/>
                  <a:pt x="499672" y="564629"/>
                </a:cubicBezTo>
                <a:cubicBezTo>
                  <a:pt x="514953" y="568650"/>
                  <a:pt x="529653" y="574622"/>
                  <a:pt x="544643" y="579619"/>
                </a:cubicBezTo>
                <a:cubicBezTo>
                  <a:pt x="556302" y="589613"/>
                  <a:pt x="566598" y="601461"/>
                  <a:pt x="579620" y="609600"/>
                </a:cubicBezTo>
                <a:cubicBezTo>
                  <a:pt x="609449" y="628244"/>
                  <a:pt x="636031" y="628966"/>
                  <a:pt x="664564" y="649573"/>
                </a:cubicBezTo>
                <a:cubicBezTo>
                  <a:pt x="682730" y="662693"/>
                  <a:pt x="698322" y="679072"/>
                  <a:pt x="714531" y="694544"/>
                </a:cubicBezTo>
                <a:cubicBezTo>
                  <a:pt x="762258" y="740102"/>
                  <a:pt x="801023" y="779557"/>
                  <a:pt x="839449" y="834452"/>
                </a:cubicBezTo>
                <a:cubicBezTo>
                  <a:pt x="854850" y="856454"/>
                  <a:pt x="865004" y="881748"/>
                  <a:pt x="879423" y="904406"/>
                </a:cubicBezTo>
                <a:cubicBezTo>
                  <a:pt x="902518" y="940699"/>
                  <a:pt x="913186" y="941548"/>
                  <a:pt x="929390" y="979357"/>
                </a:cubicBezTo>
                <a:cubicBezTo>
                  <a:pt x="934167" y="990502"/>
                  <a:pt x="934881" y="1003076"/>
                  <a:pt x="939384" y="1014334"/>
                </a:cubicBezTo>
                <a:cubicBezTo>
                  <a:pt x="944917" y="1028166"/>
                  <a:pt x="954068" y="1040387"/>
                  <a:pt x="959371" y="1054308"/>
                </a:cubicBezTo>
                <a:cubicBezTo>
                  <a:pt x="998481" y="1156971"/>
                  <a:pt x="964543" y="1081540"/>
                  <a:pt x="989351" y="1164236"/>
                </a:cubicBezTo>
                <a:cubicBezTo>
                  <a:pt x="994953" y="1182909"/>
                  <a:pt x="1002676" y="1200879"/>
                  <a:pt x="1009338" y="1219200"/>
                </a:cubicBezTo>
                <a:cubicBezTo>
                  <a:pt x="1024177" y="1300820"/>
                  <a:pt x="1032127" y="1338383"/>
                  <a:pt x="1039318" y="1439055"/>
                </a:cubicBezTo>
                <a:cubicBezTo>
                  <a:pt x="1045744" y="1529015"/>
                  <a:pt x="1042373" y="1485713"/>
                  <a:pt x="1049312" y="1568970"/>
                </a:cubicBezTo>
                <a:cubicBezTo>
                  <a:pt x="1025705" y="1734213"/>
                  <a:pt x="1026763" y="1712126"/>
                  <a:pt x="1059305" y="2028669"/>
                </a:cubicBezTo>
                <a:cubicBezTo>
                  <a:pt x="1063292" y="2067454"/>
                  <a:pt x="1084799" y="2102395"/>
                  <a:pt x="1099279" y="2138596"/>
                </a:cubicBezTo>
                <a:cubicBezTo>
                  <a:pt x="1114793" y="2177381"/>
                  <a:pt x="1128767" y="2217113"/>
                  <a:pt x="1149246" y="2253521"/>
                </a:cubicBezTo>
                <a:cubicBezTo>
                  <a:pt x="1159079" y="2271002"/>
                  <a:pt x="1174126" y="2285285"/>
                  <a:pt x="1189220" y="2298492"/>
                </a:cubicBezTo>
                <a:cubicBezTo>
                  <a:pt x="1256421" y="2357293"/>
                  <a:pt x="1265671" y="2356704"/>
                  <a:pt x="1339121" y="2393429"/>
                </a:cubicBezTo>
                <a:cubicBezTo>
                  <a:pt x="1385988" y="2448106"/>
                  <a:pt x="1351382" y="2412447"/>
                  <a:pt x="1414072" y="2463383"/>
                </a:cubicBezTo>
                <a:cubicBezTo>
                  <a:pt x="1462116" y="2502419"/>
                  <a:pt x="1444361" y="2495136"/>
                  <a:pt x="1509010" y="2533337"/>
                </a:cubicBezTo>
                <a:cubicBezTo>
                  <a:pt x="1525042" y="2542810"/>
                  <a:pt x="1543632" y="2547771"/>
                  <a:pt x="1558977" y="2558321"/>
                </a:cubicBezTo>
                <a:cubicBezTo>
                  <a:pt x="1570623" y="2566328"/>
                  <a:pt x="1578169" y="2579172"/>
                  <a:pt x="1588958" y="2588301"/>
                </a:cubicBezTo>
                <a:cubicBezTo>
                  <a:pt x="1655958" y="2644993"/>
                  <a:pt x="1593682" y="2577990"/>
                  <a:pt x="1653915" y="2648262"/>
                </a:cubicBezTo>
                <a:cubicBezTo>
                  <a:pt x="1658912" y="2663252"/>
                  <a:pt x="1667059" y="2677540"/>
                  <a:pt x="1668905" y="2693233"/>
                </a:cubicBezTo>
                <a:cubicBezTo>
                  <a:pt x="1673774" y="2734620"/>
                  <a:pt x="1671130" y="2776571"/>
                  <a:pt x="1673902" y="2818151"/>
                </a:cubicBezTo>
                <a:cubicBezTo>
                  <a:pt x="1676129" y="2851554"/>
                  <a:pt x="1678564" y="2885035"/>
                  <a:pt x="1683895" y="2918085"/>
                </a:cubicBezTo>
                <a:cubicBezTo>
                  <a:pt x="1689669" y="2953885"/>
                  <a:pt x="1704234" y="2992472"/>
                  <a:pt x="1723869" y="3023016"/>
                </a:cubicBezTo>
                <a:cubicBezTo>
                  <a:pt x="1728964" y="3030942"/>
                  <a:pt x="1735516" y="3038619"/>
                  <a:pt x="1743856" y="3043003"/>
                </a:cubicBezTo>
                <a:cubicBezTo>
                  <a:pt x="1865832" y="3107119"/>
                  <a:pt x="1985355" y="3177495"/>
                  <a:pt x="2113613" y="3227882"/>
                </a:cubicBezTo>
                <a:cubicBezTo>
                  <a:pt x="2155959" y="3244518"/>
                  <a:pt x="2346522" y="3314581"/>
                  <a:pt x="2383436" y="3347803"/>
                </a:cubicBezTo>
                <a:cubicBezTo>
                  <a:pt x="2400092" y="3362793"/>
                  <a:pt x="2417086" y="3377415"/>
                  <a:pt x="2433403" y="3392773"/>
                </a:cubicBezTo>
                <a:cubicBezTo>
                  <a:pt x="2445410" y="3404074"/>
                  <a:pt x="2458487" y="3414560"/>
                  <a:pt x="2468380" y="3427751"/>
                </a:cubicBezTo>
                <a:cubicBezTo>
                  <a:pt x="2478669" y="3441469"/>
                  <a:pt x="2484422" y="3458089"/>
                  <a:pt x="2493364" y="3472721"/>
                </a:cubicBezTo>
                <a:cubicBezTo>
                  <a:pt x="2502758" y="3488094"/>
                  <a:pt x="2513351" y="3502702"/>
                  <a:pt x="2523344" y="3517692"/>
                </a:cubicBezTo>
                <a:cubicBezTo>
                  <a:pt x="2526675" y="3534348"/>
                  <a:pt x="2535116" y="3550767"/>
                  <a:pt x="2533338" y="3567659"/>
                </a:cubicBezTo>
                <a:cubicBezTo>
                  <a:pt x="2524198" y="3654491"/>
                  <a:pt x="2506133" y="3708072"/>
                  <a:pt x="2473377" y="3782518"/>
                </a:cubicBezTo>
                <a:cubicBezTo>
                  <a:pt x="2465877" y="3799563"/>
                  <a:pt x="2456722" y="3815829"/>
                  <a:pt x="2448394" y="3832485"/>
                </a:cubicBezTo>
                <a:cubicBezTo>
                  <a:pt x="2440769" y="3885857"/>
                  <a:pt x="2434809" y="3899856"/>
                  <a:pt x="2463384" y="3967396"/>
                </a:cubicBezTo>
                <a:cubicBezTo>
                  <a:pt x="2469367" y="3981538"/>
                  <a:pt x="2486702" y="3987383"/>
                  <a:pt x="2498361" y="3997377"/>
                </a:cubicBezTo>
                <a:cubicBezTo>
                  <a:pt x="2574756" y="3946446"/>
                  <a:pt x="2524869" y="3967231"/>
                  <a:pt x="2538335" y="4142282"/>
                </a:cubicBezTo>
                <a:cubicBezTo>
                  <a:pt x="2540776" y="4174009"/>
                  <a:pt x="2545447" y="4205529"/>
                  <a:pt x="2548328" y="4237219"/>
                </a:cubicBezTo>
                <a:cubicBezTo>
                  <a:pt x="2550444" y="4260500"/>
                  <a:pt x="2550835" y="4283929"/>
                  <a:pt x="2553325" y="4307173"/>
                </a:cubicBezTo>
                <a:cubicBezTo>
                  <a:pt x="2555834" y="4330594"/>
                  <a:pt x="2560717" y="4353717"/>
                  <a:pt x="2563318" y="4377128"/>
                </a:cubicBezTo>
                <a:cubicBezTo>
                  <a:pt x="2570712" y="4443673"/>
                  <a:pt x="2571328" y="4511121"/>
                  <a:pt x="2583305" y="4576996"/>
                </a:cubicBezTo>
                <a:cubicBezTo>
                  <a:pt x="2584990" y="4586266"/>
                  <a:pt x="2597406" y="4589626"/>
                  <a:pt x="2603292" y="4596983"/>
                </a:cubicBezTo>
                <a:cubicBezTo>
                  <a:pt x="2643586" y="4647351"/>
                  <a:pt x="2601122" y="4609238"/>
                  <a:pt x="2648262" y="4646951"/>
                </a:cubicBezTo>
                <a:cubicBezTo>
                  <a:pt x="2659767" y="4669959"/>
                  <a:pt x="2667448" y="4681787"/>
                  <a:pt x="2673246" y="4706911"/>
                </a:cubicBezTo>
                <a:cubicBezTo>
                  <a:pt x="2675894" y="4718387"/>
                  <a:pt x="2676196" y="4730290"/>
                  <a:pt x="2678243" y="4741888"/>
                </a:cubicBezTo>
                <a:cubicBezTo>
                  <a:pt x="2681195" y="4758615"/>
                  <a:pt x="2683913" y="4775429"/>
                  <a:pt x="2688236" y="4791855"/>
                </a:cubicBezTo>
                <a:cubicBezTo>
                  <a:pt x="2692257" y="4807136"/>
                  <a:pt x="2703226" y="4836826"/>
                  <a:pt x="2703226" y="4836826"/>
                </a:cubicBezTo>
              </a:path>
            </a:pathLst>
          </a:custGeom>
          <a:noFill/>
          <a:ln w="762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2E0380B-6904-0320-7F61-34AB35602A64}"/>
              </a:ext>
            </a:extLst>
          </p:cNvPr>
          <p:cNvSpPr/>
          <p:nvPr/>
        </p:nvSpPr>
        <p:spPr>
          <a:xfrm>
            <a:off x="5901128" y="1499015"/>
            <a:ext cx="416125" cy="3274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C10309C0-CADD-D47F-12FB-05ADD725F005}"/>
              </a:ext>
            </a:extLst>
          </p:cNvPr>
          <p:cNvSpPr/>
          <p:nvPr/>
        </p:nvSpPr>
        <p:spPr>
          <a:xfrm>
            <a:off x="6295103" y="3010317"/>
            <a:ext cx="416125" cy="3274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8599E37-0869-73B0-C7A9-758D73AEBA9D}"/>
              </a:ext>
            </a:extLst>
          </p:cNvPr>
          <p:cNvSpPr/>
          <p:nvPr/>
        </p:nvSpPr>
        <p:spPr>
          <a:xfrm>
            <a:off x="7157037" y="3873487"/>
            <a:ext cx="416125" cy="3274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text&#10;&#10;Description automatically generated">
            <a:extLst>
              <a:ext uri="{FF2B5EF4-FFF2-40B4-BE49-F238E27FC236}">
                <a16:creationId xmlns:a16="http://schemas.microsoft.com/office/drawing/2014/main" id="{88850888-D0B4-2739-0419-8ADF7BD135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90216" y="5364295"/>
            <a:ext cx="1689923" cy="1102795"/>
          </a:xfrm>
          <a:prstGeom prst="rect">
            <a:avLst/>
          </a:prstGeom>
        </p:spPr>
      </p:pic>
      <p:sp>
        <p:nvSpPr>
          <p:cNvPr id="25" name="TextBox 24">
            <a:extLst>
              <a:ext uri="{FF2B5EF4-FFF2-40B4-BE49-F238E27FC236}">
                <a16:creationId xmlns:a16="http://schemas.microsoft.com/office/drawing/2014/main" id="{BCE00FC3-8FA2-62AE-9AC5-0288780729ED}"/>
              </a:ext>
            </a:extLst>
          </p:cNvPr>
          <p:cNvSpPr txBox="1"/>
          <p:nvPr/>
        </p:nvSpPr>
        <p:spPr>
          <a:xfrm>
            <a:off x="7705709" y="7046839"/>
            <a:ext cx="1274430" cy="507831"/>
          </a:xfrm>
          <a:prstGeom prst="rect">
            <a:avLst/>
          </a:prstGeom>
          <a:noFill/>
        </p:spPr>
        <p:txBody>
          <a:bodyPr wrap="square" rtlCol="0">
            <a:spAutoFit/>
          </a:bodyPr>
          <a:lstStyle/>
          <a:p>
            <a:r>
              <a:rPr lang="en-US" sz="900">
                <a:hlinkClick r:id="rId5" tooltip="https://www.freeimageslive.co.uk/free_stock_image/book-copyspace-jpg"/>
              </a:rPr>
              <a:t>This Photo</a:t>
            </a:r>
            <a:r>
              <a:rPr lang="en-US" sz="900"/>
              <a:t> by Unknown Author is licensed under </a:t>
            </a:r>
            <a:r>
              <a:rPr lang="en-US" sz="900">
                <a:hlinkClick r:id="rId6" tooltip="https://creativecommons.org/licenses/by/3.0/"/>
              </a:rPr>
              <a:t>CC BY</a:t>
            </a:r>
            <a:endParaRPr lang="en-US" sz="900"/>
          </a:p>
        </p:txBody>
      </p:sp>
      <p:sp>
        <p:nvSpPr>
          <p:cNvPr id="26" name="TextBox 25">
            <a:extLst>
              <a:ext uri="{FF2B5EF4-FFF2-40B4-BE49-F238E27FC236}">
                <a16:creationId xmlns:a16="http://schemas.microsoft.com/office/drawing/2014/main" id="{9185C1E8-D209-6411-8DAA-D616B7EE7D24}"/>
              </a:ext>
            </a:extLst>
          </p:cNvPr>
          <p:cNvSpPr txBox="1"/>
          <p:nvPr/>
        </p:nvSpPr>
        <p:spPr>
          <a:xfrm>
            <a:off x="7573162" y="5756223"/>
            <a:ext cx="816890" cy="369332"/>
          </a:xfrm>
          <a:prstGeom prst="rect">
            <a:avLst/>
          </a:prstGeom>
          <a:noFill/>
        </p:spPr>
        <p:txBody>
          <a:bodyPr wrap="none" rtlCol="0">
            <a:spAutoFit/>
          </a:bodyPr>
          <a:lstStyle/>
          <a:p>
            <a:r>
              <a:rPr lang="en-US" dirty="0">
                <a:solidFill>
                  <a:srgbClr val="FF0000"/>
                </a:solidFill>
              </a:rPr>
              <a:t>GOALS</a:t>
            </a:r>
          </a:p>
        </p:txBody>
      </p:sp>
    </p:spTree>
    <p:extLst>
      <p:ext uri="{BB962C8B-B14F-4D97-AF65-F5344CB8AC3E}">
        <p14:creationId xmlns:p14="http://schemas.microsoft.com/office/powerpoint/2010/main" val="150357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E4DE-A5B3-F2F5-B519-4F38DEDA4E2E}"/>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A0D70F51-705A-B075-6AA4-EB3122357648}"/>
              </a:ext>
            </a:extLst>
          </p:cNvPr>
          <p:cNvSpPr>
            <a:spLocks noGrp="1"/>
          </p:cNvSpPr>
          <p:nvPr>
            <p:ph idx="1"/>
          </p:nvPr>
        </p:nvSpPr>
        <p:spPr/>
        <p:txBody>
          <a:bodyPr/>
          <a:lstStyle/>
          <a:p>
            <a:r>
              <a:rPr lang="en-US" dirty="0"/>
              <a:t>Let’s compare a mountain-climbing to goal-setting using these sentence stems:</a:t>
            </a:r>
          </a:p>
          <a:p>
            <a:pPr lvl="1"/>
            <a:r>
              <a:rPr lang="en-US" dirty="0"/>
              <a:t>The view from the top of the mountain is like _________.</a:t>
            </a:r>
          </a:p>
          <a:p>
            <a:pPr lvl="1"/>
            <a:r>
              <a:rPr lang="en-US" dirty="0"/>
              <a:t>A boulder blocking the path is like __________________.</a:t>
            </a:r>
          </a:p>
          <a:p>
            <a:pPr lvl="1"/>
            <a:r>
              <a:rPr lang="en-US" dirty="0"/>
              <a:t>The trail map is like ________________.</a:t>
            </a:r>
          </a:p>
          <a:p>
            <a:r>
              <a:rPr lang="en-US" dirty="0"/>
              <a:t>The TOP Goal model has 3 parts:</a:t>
            </a:r>
          </a:p>
          <a:p>
            <a:pPr lvl="1"/>
            <a:r>
              <a:rPr lang="en-US" dirty="0"/>
              <a:t>Target: Choose a goal and then visualize what it would feel like to succeed.</a:t>
            </a:r>
          </a:p>
          <a:p>
            <a:pPr lvl="1"/>
            <a:r>
              <a:rPr lang="en-US" dirty="0"/>
              <a:t>Obstacles: Plan for challenges.  If ________gets in the way, then what can you do?</a:t>
            </a:r>
          </a:p>
          <a:p>
            <a:pPr lvl="1"/>
            <a:r>
              <a:rPr lang="en-US" dirty="0"/>
              <a:t>Plan: Create 3 action steps you will need to take to complete your goal.</a:t>
            </a:r>
          </a:p>
        </p:txBody>
      </p:sp>
      <p:pic>
        <p:nvPicPr>
          <p:cNvPr id="4" name="Picture 3" descr="A close-up of a ring&#10;&#10;Description automatically generated with low confidence">
            <a:extLst>
              <a:ext uri="{FF2B5EF4-FFF2-40B4-BE49-F238E27FC236}">
                <a16:creationId xmlns:a16="http://schemas.microsoft.com/office/drawing/2014/main" id="{20E375DF-DB81-0BF7-BEC3-64E6C871C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43144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2A30-D619-D684-6AB6-9732806CAE6F}"/>
              </a:ext>
            </a:extLst>
          </p:cNvPr>
          <p:cNvSpPr>
            <a:spLocks noGrp="1"/>
          </p:cNvSpPr>
          <p:nvPr>
            <p:ph type="title"/>
          </p:nvPr>
        </p:nvSpPr>
        <p:spPr/>
        <p:txBody>
          <a:bodyPr/>
          <a:lstStyle/>
          <a:p>
            <a:r>
              <a:rPr lang="en-US" dirty="0"/>
              <a:t>Steady</a:t>
            </a:r>
          </a:p>
        </p:txBody>
      </p:sp>
      <p:sp>
        <p:nvSpPr>
          <p:cNvPr id="3" name="Content Placeholder 2">
            <a:extLst>
              <a:ext uri="{FF2B5EF4-FFF2-40B4-BE49-F238E27FC236}">
                <a16:creationId xmlns:a16="http://schemas.microsoft.com/office/drawing/2014/main" id="{939B57EC-5665-C4DA-8B76-FB028D0F335C}"/>
              </a:ext>
            </a:extLst>
          </p:cNvPr>
          <p:cNvSpPr>
            <a:spLocks noGrp="1"/>
          </p:cNvSpPr>
          <p:nvPr>
            <p:ph idx="1"/>
          </p:nvPr>
        </p:nvSpPr>
        <p:spPr/>
        <p:txBody>
          <a:bodyPr/>
          <a:lstStyle/>
          <a:p>
            <a:r>
              <a:rPr lang="en-US" dirty="0"/>
              <a:t>Draw a target at the top on the mountain and label it Target.</a:t>
            </a:r>
          </a:p>
          <a:p>
            <a:r>
              <a:rPr lang="en-US" dirty="0"/>
              <a:t>Draw a winding trail from the bottom of the mountain to the target.</a:t>
            </a:r>
          </a:p>
          <a:p>
            <a:r>
              <a:rPr lang="en-US" dirty="0"/>
              <a:t>Think about it: How might it feel to reach the top of a mountain after a climb?</a:t>
            </a:r>
          </a:p>
          <a:p>
            <a:pPr lvl="1"/>
            <a:r>
              <a:rPr lang="en-US" dirty="0"/>
              <a:t>Around your target at the top of the mountain, </a:t>
            </a:r>
            <a:r>
              <a:rPr lang="en-US"/>
              <a:t>choose and </a:t>
            </a:r>
            <a:r>
              <a:rPr lang="en-US" dirty="0"/>
              <a:t>write 3 words that describe how it might feel to reach the top.</a:t>
            </a:r>
          </a:p>
          <a:p>
            <a:pPr lvl="1"/>
            <a:r>
              <a:rPr lang="en-US" dirty="0"/>
              <a:t>Decorate your paper with colors and images that reflect your emotion words or the view from the top!</a:t>
            </a:r>
          </a:p>
        </p:txBody>
      </p:sp>
      <p:pic>
        <p:nvPicPr>
          <p:cNvPr id="4" name="Picture 3" descr="A close-up of a ring&#10;&#10;Description automatically generated with low confidence">
            <a:extLst>
              <a:ext uri="{FF2B5EF4-FFF2-40B4-BE49-F238E27FC236}">
                <a16:creationId xmlns:a16="http://schemas.microsoft.com/office/drawing/2014/main" id="{8AF25A60-71AC-ECB0-A0E0-34E20EA8E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278877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3C5A0-C83D-F739-327D-013CF24F21EB}"/>
              </a:ext>
            </a:extLst>
          </p:cNvPr>
          <p:cNvSpPr>
            <a:spLocks noGrp="1"/>
          </p:cNvSpPr>
          <p:nvPr>
            <p:ph type="title"/>
          </p:nvPr>
        </p:nvSpPr>
        <p:spPr/>
        <p:txBody>
          <a:bodyPr/>
          <a:lstStyle/>
          <a:p>
            <a:r>
              <a:rPr lang="en-US" dirty="0"/>
              <a:t>Reflect</a:t>
            </a:r>
          </a:p>
        </p:txBody>
      </p:sp>
      <p:sp>
        <p:nvSpPr>
          <p:cNvPr id="5" name="Content Placeholder 4">
            <a:extLst>
              <a:ext uri="{FF2B5EF4-FFF2-40B4-BE49-F238E27FC236}">
                <a16:creationId xmlns:a16="http://schemas.microsoft.com/office/drawing/2014/main" id="{8136C5CE-29B8-AA3A-E452-D2C2792E06F4}"/>
              </a:ext>
            </a:extLst>
          </p:cNvPr>
          <p:cNvSpPr>
            <a:spLocks noGrp="1"/>
          </p:cNvSpPr>
          <p:nvPr>
            <p:ph idx="1"/>
          </p:nvPr>
        </p:nvSpPr>
        <p:spPr/>
        <p:txBody>
          <a:bodyPr/>
          <a:lstStyle/>
          <a:p>
            <a:r>
              <a:rPr lang="en-US" dirty="0"/>
              <a:t>How are Responsibilities and goals-setting related?</a:t>
            </a:r>
          </a:p>
          <a:p>
            <a:r>
              <a:rPr lang="en-US" dirty="0"/>
              <a:t>What do you think is the most helpful part of the TOP goals model?  Explain your thinking.</a:t>
            </a:r>
          </a:p>
          <a:p>
            <a:r>
              <a:rPr lang="en-US" dirty="0"/>
              <a:t>Have you been successful in achieving your goals in the past? Explain why or why not. </a:t>
            </a:r>
          </a:p>
        </p:txBody>
      </p:sp>
      <p:pic>
        <p:nvPicPr>
          <p:cNvPr id="2" name="Picture 1" descr="A close-up of a ring&#10;&#10;Description automatically generated with low confidence">
            <a:extLst>
              <a:ext uri="{FF2B5EF4-FFF2-40B4-BE49-F238E27FC236}">
                <a16:creationId xmlns:a16="http://schemas.microsoft.com/office/drawing/2014/main" id="{489AA8BE-02E2-CE23-3B4F-7A3D5177C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88689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AC22F-1D6F-4E2C-EE74-F356B28607E2}"/>
              </a:ext>
            </a:extLst>
          </p:cNvPr>
          <p:cNvSpPr>
            <a:spLocks noGrp="1"/>
          </p:cNvSpPr>
          <p:nvPr>
            <p:ph type="title" idx="4294967295"/>
          </p:nvPr>
        </p:nvSpPr>
        <p:spPr>
          <a:xfrm>
            <a:off x="0" y="2700338"/>
            <a:ext cx="8596313" cy="1827212"/>
          </a:xfrm>
        </p:spPr>
        <p:txBody>
          <a:bodyPr/>
          <a:lstStyle/>
          <a:p>
            <a:r>
              <a:rPr lang="en-US" dirty="0"/>
              <a:t>Game - Pictionary</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39F960BB-FD09-A159-A570-00D13F4A6983}"/>
                  </a:ext>
                </a:extLst>
              </p14:cNvPr>
              <p14:cNvContentPartPr/>
              <p14:nvPr/>
            </p14:nvContentPartPr>
            <p14:xfrm>
              <a:off x="2218287" y="2997692"/>
              <a:ext cx="360" cy="360"/>
            </p14:xfrm>
          </p:contentPart>
        </mc:Choice>
        <mc:Fallback xmlns="">
          <p:pic>
            <p:nvPicPr>
              <p:cNvPr id="14" name="Ink 13">
                <a:extLst>
                  <a:ext uri="{FF2B5EF4-FFF2-40B4-BE49-F238E27FC236}">
                    <a16:creationId xmlns:a16="http://schemas.microsoft.com/office/drawing/2014/main" id="{39F960BB-FD09-A159-A570-00D13F4A6983}"/>
                  </a:ext>
                </a:extLst>
              </p:cNvPr>
              <p:cNvPicPr/>
              <p:nvPr/>
            </p:nvPicPr>
            <p:blipFill>
              <a:blip r:embed="rId3"/>
              <a:stretch>
                <a:fillRect/>
              </a:stretch>
            </p:blipFill>
            <p:spPr>
              <a:xfrm>
                <a:off x="2209647" y="29890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DB6E5AA5-72DC-AF31-C891-7114B05A2476}"/>
                  </a:ext>
                </a:extLst>
              </p14:cNvPr>
              <p14:cNvContentPartPr/>
              <p14:nvPr/>
            </p14:nvContentPartPr>
            <p14:xfrm>
              <a:off x="3162567" y="2957732"/>
              <a:ext cx="360" cy="360"/>
            </p14:xfrm>
          </p:contentPart>
        </mc:Choice>
        <mc:Fallback xmlns="">
          <p:pic>
            <p:nvPicPr>
              <p:cNvPr id="15" name="Ink 14">
                <a:extLst>
                  <a:ext uri="{FF2B5EF4-FFF2-40B4-BE49-F238E27FC236}">
                    <a16:creationId xmlns:a16="http://schemas.microsoft.com/office/drawing/2014/main" id="{DB6E5AA5-72DC-AF31-C891-7114B05A2476}"/>
                  </a:ext>
                </a:extLst>
              </p:cNvPr>
              <p:cNvPicPr/>
              <p:nvPr/>
            </p:nvPicPr>
            <p:blipFill>
              <a:blip r:embed="rId3"/>
              <a:stretch>
                <a:fillRect/>
              </a:stretch>
            </p:blipFill>
            <p:spPr>
              <a:xfrm>
                <a:off x="3153927" y="2949092"/>
                <a:ext cx="18000" cy="18000"/>
              </a:xfrm>
              <a:prstGeom prst="rect">
                <a:avLst/>
              </a:prstGeom>
            </p:spPr>
          </p:pic>
        </mc:Fallback>
      </mc:AlternateContent>
      <p:grpSp>
        <p:nvGrpSpPr>
          <p:cNvPr id="24" name="Group 23">
            <a:extLst>
              <a:ext uri="{FF2B5EF4-FFF2-40B4-BE49-F238E27FC236}">
                <a16:creationId xmlns:a16="http://schemas.microsoft.com/office/drawing/2014/main" id="{916BE55B-3794-CDA4-2855-3B60AE625FFC}"/>
              </a:ext>
            </a:extLst>
          </p:cNvPr>
          <p:cNvGrpSpPr/>
          <p:nvPr/>
        </p:nvGrpSpPr>
        <p:grpSpPr>
          <a:xfrm>
            <a:off x="1434900" y="3462307"/>
            <a:ext cx="7234560" cy="2288520"/>
            <a:chOff x="1434900" y="3462307"/>
            <a:chExt cx="7234560" cy="228852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33E99EA-09BE-33EC-8421-17B6E3DD5618}"/>
                    </a:ext>
                  </a:extLst>
                </p14:cNvPr>
                <p14:cNvContentPartPr/>
                <p14:nvPr/>
              </p14:nvContentPartPr>
              <p14:xfrm>
                <a:off x="1434900" y="3462307"/>
                <a:ext cx="3219480" cy="956880"/>
              </p14:xfrm>
            </p:contentPart>
          </mc:Choice>
          <mc:Fallback xmlns="">
            <p:pic>
              <p:nvPicPr>
                <p:cNvPr id="2" name="Ink 1">
                  <a:extLst>
                    <a:ext uri="{FF2B5EF4-FFF2-40B4-BE49-F238E27FC236}">
                      <a16:creationId xmlns:a16="http://schemas.microsoft.com/office/drawing/2014/main" id="{933E99EA-09BE-33EC-8421-17B6E3DD5618}"/>
                    </a:ext>
                  </a:extLst>
                </p:cNvPr>
                <p:cNvPicPr/>
                <p:nvPr/>
              </p:nvPicPr>
              <p:blipFill>
                <a:blip r:embed="rId6"/>
                <a:stretch>
                  <a:fillRect/>
                </a:stretch>
              </p:blipFill>
              <p:spPr>
                <a:xfrm>
                  <a:off x="1371900" y="3399307"/>
                  <a:ext cx="3345120" cy="1082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42C91A2-086F-A6EC-1700-5A58C6C6E223}"/>
                    </a:ext>
                  </a:extLst>
                </p14:cNvPr>
                <p14:cNvContentPartPr/>
                <p14:nvPr/>
              </p14:nvContentPartPr>
              <p14:xfrm>
                <a:off x="1581420" y="4660027"/>
                <a:ext cx="1691280" cy="1090800"/>
              </p14:xfrm>
            </p:contentPart>
          </mc:Choice>
          <mc:Fallback xmlns="">
            <p:pic>
              <p:nvPicPr>
                <p:cNvPr id="3" name="Ink 2">
                  <a:extLst>
                    <a:ext uri="{FF2B5EF4-FFF2-40B4-BE49-F238E27FC236}">
                      <a16:creationId xmlns:a16="http://schemas.microsoft.com/office/drawing/2014/main" id="{942C91A2-086F-A6EC-1700-5A58C6C6E223}"/>
                    </a:ext>
                  </a:extLst>
                </p:cNvPr>
                <p:cNvPicPr/>
                <p:nvPr/>
              </p:nvPicPr>
              <p:blipFill>
                <a:blip r:embed="rId8"/>
                <a:stretch>
                  <a:fillRect/>
                </a:stretch>
              </p:blipFill>
              <p:spPr>
                <a:xfrm>
                  <a:off x="1518780" y="4597027"/>
                  <a:ext cx="181692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F4F683F-51B9-8200-4091-113D30FBF565}"/>
                    </a:ext>
                  </a:extLst>
                </p14:cNvPr>
                <p14:cNvContentPartPr/>
                <p14:nvPr/>
              </p14:nvContentPartPr>
              <p14:xfrm>
                <a:off x="3005580" y="4085827"/>
                <a:ext cx="1412640" cy="1463760"/>
              </p14:xfrm>
            </p:contentPart>
          </mc:Choice>
          <mc:Fallback xmlns="">
            <p:pic>
              <p:nvPicPr>
                <p:cNvPr id="5" name="Ink 4">
                  <a:extLst>
                    <a:ext uri="{FF2B5EF4-FFF2-40B4-BE49-F238E27FC236}">
                      <a16:creationId xmlns:a16="http://schemas.microsoft.com/office/drawing/2014/main" id="{AF4F683F-51B9-8200-4091-113D30FBF565}"/>
                    </a:ext>
                  </a:extLst>
                </p:cNvPr>
                <p:cNvPicPr/>
                <p:nvPr/>
              </p:nvPicPr>
              <p:blipFill>
                <a:blip r:embed="rId10"/>
                <a:stretch>
                  <a:fillRect/>
                </a:stretch>
              </p:blipFill>
              <p:spPr>
                <a:xfrm>
                  <a:off x="2942580" y="4022827"/>
                  <a:ext cx="153828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6716B72-71D5-0954-2140-D37307C9E6F5}"/>
                    </a:ext>
                  </a:extLst>
                </p14:cNvPr>
                <p14:cNvContentPartPr/>
                <p14:nvPr/>
              </p14:nvContentPartPr>
              <p14:xfrm>
                <a:off x="4203660" y="3716827"/>
                <a:ext cx="668880" cy="1655280"/>
              </p14:xfrm>
            </p:contentPart>
          </mc:Choice>
          <mc:Fallback xmlns="">
            <p:pic>
              <p:nvPicPr>
                <p:cNvPr id="6" name="Ink 5">
                  <a:extLst>
                    <a:ext uri="{FF2B5EF4-FFF2-40B4-BE49-F238E27FC236}">
                      <a16:creationId xmlns:a16="http://schemas.microsoft.com/office/drawing/2014/main" id="{E6716B72-71D5-0954-2140-D37307C9E6F5}"/>
                    </a:ext>
                  </a:extLst>
                </p:cNvPr>
                <p:cNvPicPr/>
                <p:nvPr/>
              </p:nvPicPr>
              <p:blipFill>
                <a:blip r:embed="rId12"/>
                <a:stretch>
                  <a:fillRect/>
                </a:stretch>
              </p:blipFill>
              <p:spPr>
                <a:xfrm>
                  <a:off x="4141020" y="3653827"/>
                  <a:ext cx="794520" cy="178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DCD2F4A2-FB26-C27F-FC33-41005D67A69B}"/>
                    </a:ext>
                  </a:extLst>
                </p14:cNvPr>
                <p14:cNvContentPartPr/>
                <p14:nvPr/>
              </p14:nvContentPartPr>
              <p14:xfrm>
                <a:off x="2118540" y="4223707"/>
                <a:ext cx="855000" cy="359280"/>
              </p14:xfrm>
            </p:contentPart>
          </mc:Choice>
          <mc:Fallback xmlns="">
            <p:pic>
              <p:nvPicPr>
                <p:cNvPr id="7" name="Ink 6">
                  <a:extLst>
                    <a:ext uri="{FF2B5EF4-FFF2-40B4-BE49-F238E27FC236}">
                      <a16:creationId xmlns:a16="http://schemas.microsoft.com/office/drawing/2014/main" id="{DCD2F4A2-FB26-C27F-FC33-41005D67A69B}"/>
                    </a:ext>
                  </a:extLst>
                </p:cNvPr>
                <p:cNvPicPr/>
                <p:nvPr/>
              </p:nvPicPr>
              <p:blipFill>
                <a:blip r:embed="rId14"/>
                <a:stretch>
                  <a:fillRect/>
                </a:stretch>
              </p:blipFill>
              <p:spPr>
                <a:xfrm>
                  <a:off x="2055540" y="4160707"/>
                  <a:ext cx="9806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62887F8E-D017-10D0-A490-5437A64C8D6C}"/>
                    </a:ext>
                  </a:extLst>
                </p14:cNvPr>
                <p14:cNvContentPartPr/>
                <p14:nvPr/>
              </p14:nvContentPartPr>
              <p14:xfrm>
                <a:off x="2099820" y="4725187"/>
                <a:ext cx="711000" cy="327240"/>
              </p14:xfrm>
            </p:contentPart>
          </mc:Choice>
          <mc:Fallback xmlns="">
            <p:pic>
              <p:nvPicPr>
                <p:cNvPr id="8" name="Ink 7">
                  <a:extLst>
                    <a:ext uri="{FF2B5EF4-FFF2-40B4-BE49-F238E27FC236}">
                      <a16:creationId xmlns:a16="http://schemas.microsoft.com/office/drawing/2014/main" id="{62887F8E-D017-10D0-A490-5437A64C8D6C}"/>
                    </a:ext>
                  </a:extLst>
                </p:cNvPr>
                <p:cNvPicPr/>
                <p:nvPr/>
              </p:nvPicPr>
              <p:blipFill>
                <a:blip r:embed="rId16"/>
                <a:stretch>
                  <a:fillRect/>
                </a:stretch>
              </p:blipFill>
              <p:spPr>
                <a:xfrm>
                  <a:off x="2036820" y="4662187"/>
                  <a:ext cx="8366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F2F6F46A-A7D4-FCF0-00DA-7C7079885CFE}"/>
                    </a:ext>
                  </a:extLst>
                </p14:cNvPr>
                <p14:cNvContentPartPr/>
                <p14:nvPr/>
              </p14:nvContentPartPr>
              <p14:xfrm>
                <a:off x="3485820" y="4079707"/>
                <a:ext cx="721800" cy="234360"/>
              </p14:xfrm>
            </p:contentPart>
          </mc:Choice>
          <mc:Fallback xmlns="">
            <p:pic>
              <p:nvPicPr>
                <p:cNvPr id="9" name="Ink 8">
                  <a:extLst>
                    <a:ext uri="{FF2B5EF4-FFF2-40B4-BE49-F238E27FC236}">
                      <a16:creationId xmlns:a16="http://schemas.microsoft.com/office/drawing/2014/main" id="{F2F6F46A-A7D4-FCF0-00DA-7C7079885CFE}"/>
                    </a:ext>
                  </a:extLst>
                </p:cNvPr>
                <p:cNvPicPr/>
                <p:nvPr/>
              </p:nvPicPr>
              <p:blipFill>
                <a:blip r:embed="rId18"/>
                <a:stretch>
                  <a:fillRect/>
                </a:stretch>
              </p:blipFill>
              <p:spPr>
                <a:xfrm>
                  <a:off x="3422820" y="4017067"/>
                  <a:ext cx="8474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F2C5B474-E3EA-86A0-4E38-AE23E79656A5}"/>
                    </a:ext>
                  </a:extLst>
                </p14:cNvPr>
                <p14:cNvContentPartPr/>
                <p14:nvPr/>
              </p14:nvContentPartPr>
              <p14:xfrm>
                <a:off x="3572940" y="4388947"/>
                <a:ext cx="619920" cy="412920"/>
              </p14:xfrm>
            </p:contentPart>
          </mc:Choice>
          <mc:Fallback xmlns="">
            <p:pic>
              <p:nvPicPr>
                <p:cNvPr id="10" name="Ink 9">
                  <a:extLst>
                    <a:ext uri="{FF2B5EF4-FFF2-40B4-BE49-F238E27FC236}">
                      <a16:creationId xmlns:a16="http://schemas.microsoft.com/office/drawing/2014/main" id="{F2C5B474-E3EA-86A0-4E38-AE23E79656A5}"/>
                    </a:ext>
                  </a:extLst>
                </p:cNvPr>
                <p:cNvPicPr/>
                <p:nvPr/>
              </p:nvPicPr>
              <p:blipFill>
                <a:blip r:embed="rId20"/>
                <a:stretch>
                  <a:fillRect/>
                </a:stretch>
              </p:blipFill>
              <p:spPr>
                <a:xfrm>
                  <a:off x="3509940" y="4325947"/>
                  <a:ext cx="74556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85BAF199-804A-B83A-6D1C-068E629986B3}"/>
                    </a:ext>
                  </a:extLst>
                </p14:cNvPr>
                <p14:cNvContentPartPr/>
                <p14:nvPr/>
              </p14:nvContentPartPr>
              <p14:xfrm>
                <a:off x="5600820" y="4085827"/>
                <a:ext cx="2147400" cy="397080"/>
              </p14:xfrm>
            </p:contentPart>
          </mc:Choice>
          <mc:Fallback xmlns="">
            <p:pic>
              <p:nvPicPr>
                <p:cNvPr id="12" name="Ink 11">
                  <a:extLst>
                    <a:ext uri="{FF2B5EF4-FFF2-40B4-BE49-F238E27FC236}">
                      <a16:creationId xmlns:a16="http://schemas.microsoft.com/office/drawing/2014/main" id="{85BAF199-804A-B83A-6D1C-068E629986B3}"/>
                    </a:ext>
                  </a:extLst>
                </p:cNvPr>
                <p:cNvPicPr/>
                <p:nvPr/>
              </p:nvPicPr>
              <p:blipFill>
                <a:blip r:embed="rId22"/>
                <a:stretch>
                  <a:fillRect/>
                </a:stretch>
              </p:blipFill>
              <p:spPr>
                <a:xfrm>
                  <a:off x="5538180" y="4022827"/>
                  <a:ext cx="22730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709FAF53-8C63-75E4-428B-1ACB20D8646B}"/>
                    </a:ext>
                  </a:extLst>
                </p14:cNvPr>
                <p14:cNvContentPartPr/>
                <p14:nvPr/>
              </p14:nvContentPartPr>
              <p14:xfrm>
                <a:off x="5606220" y="3807547"/>
                <a:ext cx="2750400" cy="493200"/>
              </p14:xfrm>
            </p:contentPart>
          </mc:Choice>
          <mc:Fallback xmlns="">
            <p:pic>
              <p:nvPicPr>
                <p:cNvPr id="13" name="Ink 12">
                  <a:extLst>
                    <a:ext uri="{FF2B5EF4-FFF2-40B4-BE49-F238E27FC236}">
                      <a16:creationId xmlns:a16="http://schemas.microsoft.com/office/drawing/2014/main" id="{709FAF53-8C63-75E4-428B-1ACB20D8646B}"/>
                    </a:ext>
                  </a:extLst>
                </p:cNvPr>
                <p:cNvPicPr/>
                <p:nvPr/>
              </p:nvPicPr>
              <p:blipFill>
                <a:blip r:embed="rId24"/>
                <a:stretch>
                  <a:fillRect/>
                </a:stretch>
              </p:blipFill>
              <p:spPr>
                <a:xfrm>
                  <a:off x="5543580" y="3744547"/>
                  <a:ext cx="28760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975115CA-3162-B138-0FCA-36F685FCB64B}"/>
                    </a:ext>
                  </a:extLst>
                </p14:cNvPr>
                <p14:cNvContentPartPr/>
                <p14:nvPr/>
              </p14:nvContentPartPr>
              <p14:xfrm>
                <a:off x="5987100" y="4527907"/>
                <a:ext cx="1876320" cy="391680"/>
              </p14:xfrm>
            </p:contentPart>
          </mc:Choice>
          <mc:Fallback xmlns="">
            <p:pic>
              <p:nvPicPr>
                <p:cNvPr id="16" name="Ink 15">
                  <a:extLst>
                    <a:ext uri="{FF2B5EF4-FFF2-40B4-BE49-F238E27FC236}">
                      <a16:creationId xmlns:a16="http://schemas.microsoft.com/office/drawing/2014/main" id="{975115CA-3162-B138-0FCA-36F685FCB64B}"/>
                    </a:ext>
                  </a:extLst>
                </p:cNvPr>
                <p:cNvPicPr/>
                <p:nvPr/>
              </p:nvPicPr>
              <p:blipFill>
                <a:blip r:embed="rId26"/>
                <a:stretch>
                  <a:fillRect/>
                </a:stretch>
              </p:blipFill>
              <p:spPr>
                <a:xfrm>
                  <a:off x="5924100" y="4465267"/>
                  <a:ext cx="200196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D35C365D-41EE-F3A0-9DDD-A864693236D4}"/>
                    </a:ext>
                  </a:extLst>
                </p14:cNvPr>
                <p14:cNvContentPartPr/>
                <p14:nvPr/>
              </p14:nvContentPartPr>
              <p14:xfrm>
                <a:off x="5464020" y="4345387"/>
                <a:ext cx="2937600" cy="1276200"/>
              </p14:xfrm>
            </p:contentPart>
          </mc:Choice>
          <mc:Fallback xmlns="">
            <p:pic>
              <p:nvPicPr>
                <p:cNvPr id="17" name="Ink 16">
                  <a:extLst>
                    <a:ext uri="{FF2B5EF4-FFF2-40B4-BE49-F238E27FC236}">
                      <a16:creationId xmlns:a16="http://schemas.microsoft.com/office/drawing/2014/main" id="{D35C365D-41EE-F3A0-9DDD-A864693236D4}"/>
                    </a:ext>
                  </a:extLst>
                </p:cNvPr>
                <p:cNvPicPr/>
                <p:nvPr/>
              </p:nvPicPr>
              <p:blipFill>
                <a:blip r:embed="rId28"/>
                <a:stretch>
                  <a:fillRect/>
                </a:stretch>
              </p:blipFill>
              <p:spPr>
                <a:xfrm>
                  <a:off x="5401020" y="4282747"/>
                  <a:ext cx="3063240" cy="1401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7BA8E2A3-DE7D-3CDD-BE46-BBB827E0A6A8}"/>
                    </a:ext>
                  </a:extLst>
                </p14:cNvPr>
                <p14:cNvContentPartPr/>
                <p14:nvPr/>
              </p14:nvContentPartPr>
              <p14:xfrm>
                <a:off x="8074740" y="4928587"/>
                <a:ext cx="594720" cy="520560"/>
              </p14:xfrm>
            </p:contentPart>
          </mc:Choice>
          <mc:Fallback xmlns="">
            <p:pic>
              <p:nvPicPr>
                <p:cNvPr id="19" name="Ink 18">
                  <a:extLst>
                    <a:ext uri="{FF2B5EF4-FFF2-40B4-BE49-F238E27FC236}">
                      <a16:creationId xmlns:a16="http://schemas.microsoft.com/office/drawing/2014/main" id="{7BA8E2A3-DE7D-3CDD-BE46-BBB827E0A6A8}"/>
                    </a:ext>
                  </a:extLst>
                </p:cNvPr>
                <p:cNvPicPr/>
                <p:nvPr/>
              </p:nvPicPr>
              <p:blipFill>
                <a:blip r:embed="rId30"/>
                <a:stretch>
                  <a:fillRect/>
                </a:stretch>
              </p:blipFill>
              <p:spPr>
                <a:xfrm>
                  <a:off x="8011740" y="4865947"/>
                  <a:ext cx="72036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4D740B3F-CEDF-11F8-880A-33A312B7192C}"/>
                    </a:ext>
                  </a:extLst>
                </p14:cNvPr>
                <p14:cNvContentPartPr/>
                <p14:nvPr/>
              </p14:nvContentPartPr>
              <p14:xfrm>
                <a:off x="6588300" y="5290387"/>
                <a:ext cx="1159560" cy="99360"/>
              </p14:xfrm>
            </p:contentPart>
          </mc:Choice>
          <mc:Fallback xmlns="">
            <p:pic>
              <p:nvPicPr>
                <p:cNvPr id="20" name="Ink 19">
                  <a:extLst>
                    <a:ext uri="{FF2B5EF4-FFF2-40B4-BE49-F238E27FC236}">
                      <a16:creationId xmlns:a16="http://schemas.microsoft.com/office/drawing/2014/main" id="{4D740B3F-CEDF-11F8-880A-33A312B7192C}"/>
                    </a:ext>
                  </a:extLst>
                </p:cNvPr>
                <p:cNvPicPr/>
                <p:nvPr/>
              </p:nvPicPr>
              <p:blipFill>
                <a:blip r:embed="rId32"/>
                <a:stretch>
                  <a:fillRect/>
                </a:stretch>
              </p:blipFill>
              <p:spPr>
                <a:xfrm>
                  <a:off x="6525300" y="5227387"/>
                  <a:ext cx="1285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8E88140F-5568-9E32-2DE3-B8BE6A11523B}"/>
                    </a:ext>
                  </a:extLst>
                </p14:cNvPr>
                <p14:cNvContentPartPr/>
                <p14:nvPr/>
              </p14:nvContentPartPr>
              <p14:xfrm>
                <a:off x="6771540" y="4532227"/>
                <a:ext cx="604800" cy="56520"/>
              </p14:xfrm>
            </p:contentPart>
          </mc:Choice>
          <mc:Fallback xmlns="">
            <p:pic>
              <p:nvPicPr>
                <p:cNvPr id="22" name="Ink 21">
                  <a:extLst>
                    <a:ext uri="{FF2B5EF4-FFF2-40B4-BE49-F238E27FC236}">
                      <a16:creationId xmlns:a16="http://schemas.microsoft.com/office/drawing/2014/main" id="{8E88140F-5568-9E32-2DE3-B8BE6A11523B}"/>
                    </a:ext>
                  </a:extLst>
                </p:cNvPr>
                <p:cNvPicPr/>
                <p:nvPr/>
              </p:nvPicPr>
              <p:blipFill>
                <a:blip r:embed="rId34"/>
                <a:stretch>
                  <a:fillRect/>
                </a:stretch>
              </p:blipFill>
              <p:spPr>
                <a:xfrm>
                  <a:off x="6708900" y="4469227"/>
                  <a:ext cx="730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4170EE5D-3D64-BF9F-4750-4B87B0EC834C}"/>
                    </a:ext>
                  </a:extLst>
                </p14:cNvPr>
                <p14:cNvContentPartPr/>
                <p14:nvPr/>
              </p14:nvContentPartPr>
              <p14:xfrm>
                <a:off x="6464460" y="3986467"/>
                <a:ext cx="779400" cy="54000"/>
              </p14:xfrm>
            </p:contentPart>
          </mc:Choice>
          <mc:Fallback xmlns="">
            <p:pic>
              <p:nvPicPr>
                <p:cNvPr id="23" name="Ink 22">
                  <a:extLst>
                    <a:ext uri="{FF2B5EF4-FFF2-40B4-BE49-F238E27FC236}">
                      <a16:creationId xmlns:a16="http://schemas.microsoft.com/office/drawing/2014/main" id="{4170EE5D-3D64-BF9F-4750-4B87B0EC834C}"/>
                    </a:ext>
                  </a:extLst>
                </p:cNvPr>
                <p:cNvPicPr/>
                <p:nvPr/>
              </p:nvPicPr>
              <p:blipFill>
                <a:blip r:embed="rId36"/>
                <a:stretch>
                  <a:fillRect/>
                </a:stretch>
              </p:blipFill>
              <p:spPr>
                <a:xfrm>
                  <a:off x="6401460" y="3923827"/>
                  <a:ext cx="905040" cy="179640"/>
                </a:xfrm>
                <a:prstGeom prst="rect">
                  <a:avLst/>
                </a:prstGeom>
              </p:spPr>
            </p:pic>
          </mc:Fallback>
        </mc:AlternateContent>
      </p:grpSp>
      <p:grpSp>
        <p:nvGrpSpPr>
          <p:cNvPr id="49" name="Group 48">
            <a:extLst>
              <a:ext uri="{FF2B5EF4-FFF2-40B4-BE49-F238E27FC236}">
                <a16:creationId xmlns:a16="http://schemas.microsoft.com/office/drawing/2014/main" id="{73482E07-7CA1-A697-C916-2346C6A67B63}"/>
              </a:ext>
            </a:extLst>
          </p:cNvPr>
          <p:cNvGrpSpPr/>
          <p:nvPr/>
        </p:nvGrpSpPr>
        <p:grpSpPr>
          <a:xfrm>
            <a:off x="6418740" y="-252893"/>
            <a:ext cx="3194640" cy="3921938"/>
            <a:chOff x="6418740" y="-252893"/>
            <a:chExt cx="3194640" cy="3921938"/>
          </a:xfrm>
        </p:grpSpPr>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EF57C603-4455-AB8B-396F-1B9706A112AD}"/>
                    </a:ext>
                  </a:extLst>
                </p14:cNvPr>
                <p14:cNvContentPartPr/>
                <p14:nvPr/>
              </p14:nvContentPartPr>
              <p14:xfrm>
                <a:off x="6560580" y="1875067"/>
                <a:ext cx="676080" cy="1352520"/>
              </p14:xfrm>
            </p:contentPart>
          </mc:Choice>
          <mc:Fallback xmlns="">
            <p:pic>
              <p:nvPicPr>
                <p:cNvPr id="25" name="Ink 24">
                  <a:extLst>
                    <a:ext uri="{FF2B5EF4-FFF2-40B4-BE49-F238E27FC236}">
                      <a16:creationId xmlns:a16="http://schemas.microsoft.com/office/drawing/2014/main" id="{EF57C603-4455-AB8B-396F-1B9706A112AD}"/>
                    </a:ext>
                  </a:extLst>
                </p:cNvPr>
                <p:cNvPicPr/>
                <p:nvPr/>
              </p:nvPicPr>
              <p:blipFill>
                <a:blip r:embed="rId38"/>
                <a:stretch>
                  <a:fillRect/>
                </a:stretch>
              </p:blipFill>
              <p:spPr>
                <a:xfrm>
                  <a:off x="6497580" y="1812427"/>
                  <a:ext cx="801720" cy="147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6FA85172-9EAE-618D-0D2C-5142D3166D61}"/>
                    </a:ext>
                  </a:extLst>
                </p14:cNvPr>
                <p14:cNvContentPartPr/>
                <p14:nvPr/>
              </p14:nvContentPartPr>
              <p14:xfrm>
                <a:off x="6418740" y="1715227"/>
                <a:ext cx="1418040" cy="1477440"/>
              </p14:xfrm>
            </p:contentPart>
          </mc:Choice>
          <mc:Fallback xmlns="">
            <p:pic>
              <p:nvPicPr>
                <p:cNvPr id="26" name="Ink 25">
                  <a:extLst>
                    <a:ext uri="{FF2B5EF4-FFF2-40B4-BE49-F238E27FC236}">
                      <a16:creationId xmlns:a16="http://schemas.microsoft.com/office/drawing/2014/main" id="{6FA85172-9EAE-618D-0D2C-5142D3166D61}"/>
                    </a:ext>
                  </a:extLst>
                </p:cNvPr>
                <p:cNvPicPr/>
                <p:nvPr/>
              </p:nvPicPr>
              <p:blipFill>
                <a:blip r:embed="rId40"/>
                <a:stretch>
                  <a:fillRect/>
                </a:stretch>
              </p:blipFill>
              <p:spPr>
                <a:xfrm>
                  <a:off x="6355740" y="1652587"/>
                  <a:ext cx="1543680" cy="1603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45F885AA-3C0E-D224-62D5-3A5C70781362}"/>
                    </a:ext>
                  </a:extLst>
                </p14:cNvPr>
                <p14:cNvContentPartPr/>
                <p14:nvPr/>
              </p14:nvContentPartPr>
              <p14:xfrm>
                <a:off x="7703580" y="2148307"/>
                <a:ext cx="1909800" cy="76320"/>
              </p14:xfrm>
            </p:contentPart>
          </mc:Choice>
          <mc:Fallback xmlns="">
            <p:pic>
              <p:nvPicPr>
                <p:cNvPr id="28" name="Ink 27">
                  <a:extLst>
                    <a:ext uri="{FF2B5EF4-FFF2-40B4-BE49-F238E27FC236}">
                      <a16:creationId xmlns:a16="http://schemas.microsoft.com/office/drawing/2014/main" id="{45F885AA-3C0E-D224-62D5-3A5C70781362}"/>
                    </a:ext>
                  </a:extLst>
                </p:cNvPr>
                <p:cNvPicPr/>
                <p:nvPr/>
              </p:nvPicPr>
              <p:blipFill>
                <a:blip r:embed="rId42"/>
                <a:stretch>
                  <a:fillRect/>
                </a:stretch>
              </p:blipFill>
              <p:spPr>
                <a:xfrm>
                  <a:off x="7640580" y="2085667"/>
                  <a:ext cx="2035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C8B2464A-1185-574D-DB6C-642BE1774593}"/>
                    </a:ext>
                  </a:extLst>
                </p14:cNvPr>
                <p14:cNvContentPartPr/>
                <p14:nvPr/>
              </p14:nvContentPartPr>
              <p14:xfrm>
                <a:off x="7768020" y="2352067"/>
                <a:ext cx="1745280" cy="103680"/>
              </p14:xfrm>
            </p:contentPart>
          </mc:Choice>
          <mc:Fallback xmlns="">
            <p:pic>
              <p:nvPicPr>
                <p:cNvPr id="29" name="Ink 28">
                  <a:extLst>
                    <a:ext uri="{FF2B5EF4-FFF2-40B4-BE49-F238E27FC236}">
                      <a16:creationId xmlns:a16="http://schemas.microsoft.com/office/drawing/2014/main" id="{C8B2464A-1185-574D-DB6C-642BE1774593}"/>
                    </a:ext>
                  </a:extLst>
                </p:cNvPr>
                <p:cNvPicPr/>
                <p:nvPr/>
              </p:nvPicPr>
              <p:blipFill>
                <a:blip r:embed="rId44"/>
                <a:stretch>
                  <a:fillRect/>
                </a:stretch>
              </p:blipFill>
              <p:spPr>
                <a:xfrm>
                  <a:off x="7705020" y="2289427"/>
                  <a:ext cx="1870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778C9909-6353-4404-6442-646DB08D5E82}"/>
                    </a:ext>
                  </a:extLst>
                </p14:cNvPr>
                <p14:cNvContentPartPr/>
                <p14:nvPr/>
              </p14:nvContentPartPr>
              <p14:xfrm>
                <a:off x="9268140" y="2180347"/>
                <a:ext cx="92520" cy="261360"/>
              </p14:xfrm>
            </p:contentPart>
          </mc:Choice>
          <mc:Fallback xmlns="">
            <p:pic>
              <p:nvPicPr>
                <p:cNvPr id="31" name="Ink 30">
                  <a:extLst>
                    <a:ext uri="{FF2B5EF4-FFF2-40B4-BE49-F238E27FC236}">
                      <a16:creationId xmlns:a16="http://schemas.microsoft.com/office/drawing/2014/main" id="{778C9909-6353-4404-6442-646DB08D5E82}"/>
                    </a:ext>
                  </a:extLst>
                </p:cNvPr>
                <p:cNvPicPr/>
                <p:nvPr/>
              </p:nvPicPr>
              <p:blipFill>
                <a:blip r:embed="rId46"/>
                <a:stretch>
                  <a:fillRect/>
                </a:stretch>
              </p:blipFill>
              <p:spPr>
                <a:xfrm>
                  <a:off x="9205140" y="2117707"/>
                  <a:ext cx="21816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ECB0E9E8-2591-F637-2B08-2F6E4BE59D34}"/>
                    </a:ext>
                  </a:extLst>
                </p14:cNvPr>
                <p14:cNvContentPartPr/>
                <p14:nvPr/>
              </p14:nvContentPartPr>
              <p14:xfrm>
                <a:off x="7414500" y="3297067"/>
                <a:ext cx="360" cy="360"/>
              </p14:xfrm>
            </p:contentPart>
          </mc:Choice>
          <mc:Fallback xmlns="">
            <p:pic>
              <p:nvPicPr>
                <p:cNvPr id="33" name="Ink 32">
                  <a:extLst>
                    <a:ext uri="{FF2B5EF4-FFF2-40B4-BE49-F238E27FC236}">
                      <a16:creationId xmlns:a16="http://schemas.microsoft.com/office/drawing/2014/main" id="{ECB0E9E8-2591-F637-2B08-2F6E4BE59D34}"/>
                    </a:ext>
                  </a:extLst>
                </p:cNvPr>
                <p:cNvPicPr/>
                <p:nvPr/>
              </p:nvPicPr>
              <p:blipFill>
                <a:blip r:embed="rId48"/>
                <a:stretch>
                  <a:fillRect/>
                </a:stretch>
              </p:blipFill>
              <p:spPr>
                <a:xfrm>
                  <a:off x="7351500" y="323442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C70E9C73-B02D-643E-7611-2472B3D446FC}"/>
                    </a:ext>
                  </a:extLst>
                </p14:cNvPr>
                <p14:cNvContentPartPr/>
                <p14:nvPr/>
              </p14:nvContentPartPr>
              <p14:xfrm>
                <a:off x="7267620" y="3329107"/>
                <a:ext cx="110160" cy="105480"/>
              </p14:xfrm>
            </p:contentPart>
          </mc:Choice>
          <mc:Fallback xmlns="">
            <p:pic>
              <p:nvPicPr>
                <p:cNvPr id="34" name="Ink 33">
                  <a:extLst>
                    <a:ext uri="{FF2B5EF4-FFF2-40B4-BE49-F238E27FC236}">
                      <a16:creationId xmlns:a16="http://schemas.microsoft.com/office/drawing/2014/main" id="{C70E9C73-B02D-643E-7611-2472B3D446FC}"/>
                    </a:ext>
                  </a:extLst>
                </p:cNvPr>
                <p:cNvPicPr/>
                <p:nvPr/>
              </p:nvPicPr>
              <p:blipFill>
                <a:blip r:embed="rId50"/>
                <a:stretch>
                  <a:fillRect/>
                </a:stretch>
              </p:blipFill>
              <p:spPr>
                <a:xfrm>
                  <a:off x="7204980" y="3266107"/>
                  <a:ext cx="235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1128F327-7398-91F0-9D04-5B4A819470B8}"/>
                    </a:ext>
                  </a:extLst>
                </p14:cNvPr>
                <p14:cNvContentPartPr/>
                <p14:nvPr/>
              </p14:nvContentPartPr>
              <p14:xfrm>
                <a:off x="6959820" y="3506587"/>
                <a:ext cx="3240" cy="36360"/>
              </p14:xfrm>
            </p:contentPart>
          </mc:Choice>
          <mc:Fallback xmlns="">
            <p:pic>
              <p:nvPicPr>
                <p:cNvPr id="35" name="Ink 34">
                  <a:extLst>
                    <a:ext uri="{FF2B5EF4-FFF2-40B4-BE49-F238E27FC236}">
                      <a16:creationId xmlns:a16="http://schemas.microsoft.com/office/drawing/2014/main" id="{1128F327-7398-91F0-9D04-5B4A819470B8}"/>
                    </a:ext>
                  </a:extLst>
                </p:cNvPr>
                <p:cNvPicPr/>
                <p:nvPr/>
              </p:nvPicPr>
              <p:blipFill>
                <a:blip r:embed="rId52"/>
                <a:stretch>
                  <a:fillRect/>
                </a:stretch>
              </p:blipFill>
              <p:spPr>
                <a:xfrm>
                  <a:off x="6896820" y="3443947"/>
                  <a:ext cx="128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C0C77CCE-2B80-0A54-FEA4-405EC487F94C}"/>
                    </a:ext>
                  </a:extLst>
                </p14:cNvPr>
                <p14:cNvContentPartPr/>
                <p14:nvPr/>
              </p14:nvContentPartPr>
              <p14:xfrm>
                <a:off x="6996540" y="3509827"/>
                <a:ext cx="69480" cy="110160"/>
              </p14:xfrm>
            </p:contentPart>
          </mc:Choice>
          <mc:Fallback xmlns="">
            <p:pic>
              <p:nvPicPr>
                <p:cNvPr id="36" name="Ink 35">
                  <a:extLst>
                    <a:ext uri="{FF2B5EF4-FFF2-40B4-BE49-F238E27FC236}">
                      <a16:creationId xmlns:a16="http://schemas.microsoft.com/office/drawing/2014/main" id="{C0C77CCE-2B80-0A54-FEA4-405EC487F94C}"/>
                    </a:ext>
                  </a:extLst>
                </p:cNvPr>
                <p:cNvPicPr/>
                <p:nvPr/>
              </p:nvPicPr>
              <p:blipFill>
                <a:blip r:embed="rId54"/>
                <a:stretch>
                  <a:fillRect/>
                </a:stretch>
              </p:blipFill>
              <p:spPr>
                <a:xfrm>
                  <a:off x="6933540" y="3446827"/>
                  <a:ext cx="195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20FDF296-DC05-28FB-ACC7-8FC2C83F5B51}"/>
                    </a:ext>
                  </a:extLst>
                </p14:cNvPr>
                <p14:cNvContentPartPr/>
                <p14:nvPr/>
              </p14:nvContentPartPr>
              <p14:xfrm>
                <a:off x="6895020" y="3478507"/>
                <a:ext cx="360720" cy="159120"/>
              </p14:xfrm>
            </p:contentPart>
          </mc:Choice>
          <mc:Fallback xmlns="">
            <p:pic>
              <p:nvPicPr>
                <p:cNvPr id="37" name="Ink 36">
                  <a:extLst>
                    <a:ext uri="{FF2B5EF4-FFF2-40B4-BE49-F238E27FC236}">
                      <a16:creationId xmlns:a16="http://schemas.microsoft.com/office/drawing/2014/main" id="{20FDF296-DC05-28FB-ACC7-8FC2C83F5B51}"/>
                    </a:ext>
                  </a:extLst>
                </p:cNvPr>
                <p:cNvPicPr/>
                <p:nvPr/>
              </p:nvPicPr>
              <p:blipFill>
                <a:blip r:embed="rId56"/>
                <a:stretch>
                  <a:fillRect/>
                </a:stretch>
              </p:blipFill>
              <p:spPr>
                <a:xfrm>
                  <a:off x="6832020" y="3415507"/>
                  <a:ext cx="4863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8472E41F-9A9F-173F-F0EB-42FF8BBE5E53}"/>
                    </a:ext>
                  </a:extLst>
                </p14:cNvPr>
                <p14:cNvContentPartPr/>
                <p14:nvPr/>
              </p14:nvContentPartPr>
              <p14:xfrm>
                <a:off x="7377780" y="3333787"/>
                <a:ext cx="471240" cy="302400"/>
              </p14:xfrm>
            </p:contentPart>
          </mc:Choice>
          <mc:Fallback xmlns="">
            <p:pic>
              <p:nvPicPr>
                <p:cNvPr id="38" name="Ink 37">
                  <a:extLst>
                    <a:ext uri="{FF2B5EF4-FFF2-40B4-BE49-F238E27FC236}">
                      <a16:creationId xmlns:a16="http://schemas.microsoft.com/office/drawing/2014/main" id="{8472E41F-9A9F-173F-F0EB-42FF8BBE5E53}"/>
                    </a:ext>
                  </a:extLst>
                </p:cNvPr>
                <p:cNvPicPr/>
                <p:nvPr/>
              </p:nvPicPr>
              <p:blipFill>
                <a:blip r:embed="rId58"/>
                <a:stretch>
                  <a:fillRect/>
                </a:stretch>
              </p:blipFill>
              <p:spPr>
                <a:xfrm>
                  <a:off x="7314780" y="3271147"/>
                  <a:ext cx="5968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40447505-247C-CFC8-24B2-7A2B487CE7F0}"/>
                    </a:ext>
                  </a:extLst>
                </p14:cNvPr>
                <p14:cNvContentPartPr/>
                <p14:nvPr/>
              </p14:nvContentPartPr>
              <p14:xfrm>
                <a:off x="7152780" y="444067"/>
                <a:ext cx="811080" cy="504720"/>
              </p14:xfrm>
            </p:contentPart>
          </mc:Choice>
          <mc:Fallback xmlns="">
            <p:pic>
              <p:nvPicPr>
                <p:cNvPr id="40" name="Ink 39">
                  <a:extLst>
                    <a:ext uri="{FF2B5EF4-FFF2-40B4-BE49-F238E27FC236}">
                      <a16:creationId xmlns:a16="http://schemas.microsoft.com/office/drawing/2014/main" id="{40447505-247C-CFC8-24B2-7A2B487CE7F0}"/>
                    </a:ext>
                  </a:extLst>
                </p:cNvPr>
                <p:cNvPicPr/>
                <p:nvPr/>
              </p:nvPicPr>
              <p:blipFill>
                <a:blip r:embed="rId60"/>
                <a:stretch>
                  <a:fillRect/>
                </a:stretch>
              </p:blipFill>
              <p:spPr>
                <a:xfrm>
                  <a:off x="7090140" y="381427"/>
                  <a:ext cx="9367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A06968CF-8FFD-7CBA-A83B-DF7E1E317936}"/>
                    </a:ext>
                  </a:extLst>
                </p14:cNvPr>
                <p14:cNvContentPartPr/>
                <p14:nvPr/>
              </p14:nvContentPartPr>
              <p14:xfrm>
                <a:off x="7212180" y="-252893"/>
                <a:ext cx="1785600" cy="1166400"/>
              </p14:xfrm>
            </p:contentPart>
          </mc:Choice>
          <mc:Fallback xmlns="">
            <p:pic>
              <p:nvPicPr>
                <p:cNvPr id="41" name="Ink 40">
                  <a:extLst>
                    <a:ext uri="{FF2B5EF4-FFF2-40B4-BE49-F238E27FC236}">
                      <a16:creationId xmlns:a16="http://schemas.microsoft.com/office/drawing/2014/main" id="{A06968CF-8FFD-7CBA-A83B-DF7E1E317936}"/>
                    </a:ext>
                  </a:extLst>
                </p:cNvPr>
                <p:cNvPicPr/>
                <p:nvPr/>
              </p:nvPicPr>
              <p:blipFill>
                <a:blip r:embed="rId62"/>
                <a:stretch>
                  <a:fillRect/>
                </a:stretch>
              </p:blipFill>
              <p:spPr>
                <a:xfrm>
                  <a:off x="7149540" y="-315893"/>
                  <a:ext cx="1911240" cy="129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44B79225-6798-F985-32C4-B701B6D36C42}"/>
                    </a:ext>
                  </a:extLst>
                </p14:cNvPr>
                <p14:cNvContentPartPr/>
                <p14:nvPr/>
              </p14:nvContentPartPr>
              <p14:xfrm>
                <a:off x="8198940" y="826485"/>
                <a:ext cx="1204200" cy="771480"/>
              </p14:xfrm>
            </p:contentPart>
          </mc:Choice>
          <mc:Fallback xmlns="">
            <p:pic>
              <p:nvPicPr>
                <p:cNvPr id="42" name="Ink 41">
                  <a:extLst>
                    <a:ext uri="{FF2B5EF4-FFF2-40B4-BE49-F238E27FC236}">
                      <a16:creationId xmlns:a16="http://schemas.microsoft.com/office/drawing/2014/main" id="{44B79225-6798-F985-32C4-B701B6D36C42}"/>
                    </a:ext>
                  </a:extLst>
                </p:cNvPr>
                <p:cNvPicPr/>
                <p:nvPr/>
              </p:nvPicPr>
              <p:blipFill>
                <a:blip r:embed="rId64"/>
                <a:stretch>
                  <a:fillRect/>
                </a:stretch>
              </p:blipFill>
              <p:spPr>
                <a:xfrm>
                  <a:off x="8136300" y="763845"/>
                  <a:ext cx="132984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0B420E00-AC9B-B32C-3DBD-784403534A14}"/>
                    </a:ext>
                  </a:extLst>
                </p14:cNvPr>
                <p14:cNvContentPartPr/>
                <p14:nvPr/>
              </p14:nvContentPartPr>
              <p14:xfrm>
                <a:off x="8336820" y="653325"/>
                <a:ext cx="554760" cy="551160"/>
              </p14:xfrm>
            </p:contentPart>
          </mc:Choice>
          <mc:Fallback xmlns="">
            <p:pic>
              <p:nvPicPr>
                <p:cNvPr id="43" name="Ink 42">
                  <a:extLst>
                    <a:ext uri="{FF2B5EF4-FFF2-40B4-BE49-F238E27FC236}">
                      <a16:creationId xmlns:a16="http://schemas.microsoft.com/office/drawing/2014/main" id="{0B420E00-AC9B-B32C-3DBD-784403534A14}"/>
                    </a:ext>
                  </a:extLst>
                </p:cNvPr>
                <p:cNvPicPr/>
                <p:nvPr/>
              </p:nvPicPr>
              <p:blipFill>
                <a:blip r:embed="rId66"/>
                <a:stretch>
                  <a:fillRect/>
                </a:stretch>
              </p:blipFill>
              <p:spPr>
                <a:xfrm>
                  <a:off x="8273820" y="590325"/>
                  <a:ext cx="6804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1762F198-C142-3A8B-EECD-DA8170504269}"/>
                    </a:ext>
                  </a:extLst>
                </p14:cNvPr>
                <p14:cNvContentPartPr/>
                <p14:nvPr/>
              </p14:nvContentPartPr>
              <p14:xfrm>
                <a:off x="7011300" y="903885"/>
                <a:ext cx="42120" cy="150480"/>
              </p14:xfrm>
            </p:contentPart>
          </mc:Choice>
          <mc:Fallback xmlns="">
            <p:pic>
              <p:nvPicPr>
                <p:cNvPr id="44" name="Ink 43">
                  <a:extLst>
                    <a:ext uri="{FF2B5EF4-FFF2-40B4-BE49-F238E27FC236}">
                      <a16:creationId xmlns:a16="http://schemas.microsoft.com/office/drawing/2014/main" id="{1762F198-C142-3A8B-EECD-DA8170504269}"/>
                    </a:ext>
                  </a:extLst>
                </p:cNvPr>
                <p:cNvPicPr/>
                <p:nvPr/>
              </p:nvPicPr>
              <p:blipFill>
                <a:blip r:embed="rId68"/>
                <a:stretch>
                  <a:fillRect/>
                </a:stretch>
              </p:blipFill>
              <p:spPr>
                <a:xfrm>
                  <a:off x="6948300" y="841245"/>
                  <a:ext cx="1677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EC04CC55-0856-9402-EC27-ACA75AC277DF}"/>
                    </a:ext>
                  </a:extLst>
                </p14:cNvPr>
                <p14:cNvContentPartPr/>
                <p14:nvPr/>
              </p14:nvContentPartPr>
              <p14:xfrm>
                <a:off x="6790260" y="1273245"/>
                <a:ext cx="32040" cy="77040"/>
              </p14:xfrm>
            </p:contentPart>
          </mc:Choice>
          <mc:Fallback xmlns="">
            <p:pic>
              <p:nvPicPr>
                <p:cNvPr id="45" name="Ink 44">
                  <a:extLst>
                    <a:ext uri="{FF2B5EF4-FFF2-40B4-BE49-F238E27FC236}">
                      <a16:creationId xmlns:a16="http://schemas.microsoft.com/office/drawing/2014/main" id="{EC04CC55-0856-9402-EC27-ACA75AC277DF}"/>
                    </a:ext>
                  </a:extLst>
                </p:cNvPr>
                <p:cNvPicPr/>
                <p:nvPr/>
              </p:nvPicPr>
              <p:blipFill>
                <a:blip r:embed="rId70"/>
                <a:stretch>
                  <a:fillRect/>
                </a:stretch>
              </p:blipFill>
              <p:spPr>
                <a:xfrm>
                  <a:off x="6727620" y="1210245"/>
                  <a:ext cx="157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CF5A18FB-CA7A-BDF9-4758-835332BB2A3B}"/>
                    </a:ext>
                  </a:extLst>
                </p14:cNvPr>
                <p14:cNvContentPartPr/>
                <p14:nvPr/>
              </p14:nvContentPartPr>
              <p14:xfrm>
                <a:off x="6666060" y="1172805"/>
                <a:ext cx="671760" cy="290880"/>
              </p14:xfrm>
            </p:contentPart>
          </mc:Choice>
          <mc:Fallback xmlns="">
            <p:pic>
              <p:nvPicPr>
                <p:cNvPr id="46" name="Ink 45">
                  <a:extLst>
                    <a:ext uri="{FF2B5EF4-FFF2-40B4-BE49-F238E27FC236}">
                      <a16:creationId xmlns:a16="http://schemas.microsoft.com/office/drawing/2014/main" id="{CF5A18FB-CA7A-BDF9-4758-835332BB2A3B}"/>
                    </a:ext>
                  </a:extLst>
                </p:cNvPr>
                <p:cNvPicPr/>
                <p:nvPr/>
              </p:nvPicPr>
              <p:blipFill>
                <a:blip r:embed="rId72"/>
                <a:stretch>
                  <a:fillRect/>
                </a:stretch>
              </p:blipFill>
              <p:spPr>
                <a:xfrm>
                  <a:off x="6603060" y="1110165"/>
                  <a:ext cx="7974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2AD1CBAD-9505-6D50-0842-C2A76DD23ECB}"/>
                    </a:ext>
                  </a:extLst>
                </p14:cNvPr>
                <p14:cNvContentPartPr/>
                <p14:nvPr/>
              </p14:nvContentPartPr>
              <p14:xfrm>
                <a:off x="6743460" y="3228405"/>
                <a:ext cx="673920" cy="440640"/>
              </p14:xfrm>
            </p:contentPart>
          </mc:Choice>
          <mc:Fallback xmlns="">
            <p:pic>
              <p:nvPicPr>
                <p:cNvPr id="48" name="Ink 47">
                  <a:extLst>
                    <a:ext uri="{FF2B5EF4-FFF2-40B4-BE49-F238E27FC236}">
                      <a16:creationId xmlns:a16="http://schemas.microsoft.com/office/drawing/2014/main" id="{2AD1CBAD-9505-6D50-0842-C2A76DD23ECB}"/>
                    </a:ext>
                  </a:extLst>
                </p:cNvPr>
                <p:cNvPicPr/>
                <p:nvPr/>
              </p:nvPicPr>
              <p:blipFill>
                <a:blip r:embed="rId74"/>
                <a:stretch>
                  <a:fillRect/>
                </a:stretch>
              </p:blipFill>
              <p:spPr>
                <a:xfrm>
                  <a:off x="6680820" y="3165765"/>
                  <a:ext cx="799560" cy="566280"/>
                </a:xfrm>
                <a:prstGeom prst="rect">
                  <a:avLst/>
                </a:prstGeom>
              </p:spPr>
            </p:pic>
          </mc:Fallback>
        </mc:AlternateContent>
      </p:grpSp>
    </p:spTree>
    <p:extLst>
      <p:ext uri="{BB962C8B-B14F-4D97-AF65-F5344CB8AC3E}">
        <p14:creationId xmlns:p14="http://schemas.microsoft.com/office/powerpoint/2010/main" val="372693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65BB-67F7-D337-B0FF-2AE3CF83907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6591FFA-A158-C8B5-F53B-1B0B63C85EA8}"/>
              </a:ext>
            </a:extLst>
          </p:cNvPr>
          <p:cNvSpPr>
            <a:spLocks noGrp="1"/>
          </p:cNvSpPr>
          <p:nvPr>
            <p:ph idx="1"/>
          </p:nvPr>
        </p:nvSpPr>
        <p:spPr/>
        <p:txBody>
          <a:bodyPr>
            <a:normAutofit/>
          </a:bodyPr>
          <a:lstStyle/>
          <a:p>
            <a:r>
              <a:rPr lang="en-US" dirty="0"/>
              <a:t>Opening Devotion and Introductions – Youth Leadership (11:00-11:15)</a:t>
            </a:r>
          </a:p>
          <a:p>
            <a:r>
              <a:rPr lang="en-US" dirty="0"/>
              <a:t>This Book Is Anti-Racist (11:15 – 11:55)</a:t>
            </a:r>
          </a:p>
          <a:p>
            <a:pPr lvl="1"/>
            <a:r>
              <a:rPr lang="en-US" dirty="0"/>
              <a:t>Recap of October meeting</a:t>
            </a:r>
          </a:p>
          <a:p>
            <a:pPr lvl="1"/>
            <a:r>
              <a:rPr lang="en-US" dirty="0"/>
              <a:t>Character Strong – Responsibility</a:t>
            </a:r>
          </a:p>
          <a:p>
            <a:r>
              <a:rPr lang="en-US" dirty="0"/>
              <a:t>Game  (11:55-12:00)</a:t>
            </a:r>
          </a:p>
          <a:p>
            <a:r>
              <a:rPr lang="en-US" dirty="0"/>
              <a:t>Back To School Strategies – Ed Reed (12:00-12:20)</a:t>
            </a:r>
          </a:p>
          <a:p>
            <a:r>
              <a:rPr lang="en-US" dirty="0"/>
              <a:t>Game (12:20-12:25)</a:t>
            </a:r>
          </a:p>
          <a:p>
            <a:r>
              <a:rPr lang="en-US" dirty="0"/>
              <a:t>Announcements and Closing (12:25-12:30)</a:t>
            </a:r>
          </a:p>
          <a:p>
            <a:endParaRPr lang="en-US" dirty="0"/>
          </a:p>
          <a:p>
            <a:endParaRPr lang="en-US" dirty="0"/>
          </a:p>
          <a:p>
            <a:pPr lvl="1"/>
            <a:endParaRPr lang="en-US" dirty="0"/>
          </a:p>
        </p:txBody>
      </p:sp>
      <p:pic>
        <p:nvPicPr>
          <p:cNvPr id="4" name="Picture 3" descr="A close-up of a ring&#10;&#10;Description automatically generated with low confidence">
            <a:extLst>
              <a:ext uri="{FF2B5EF4-FFF2-40B4-BE49-F238E27FC236}">
                <a16:creationId xmlns:a16="http://schemas.microsoft.com/office/drawing/2014/main" id="{739EBCF4-B6EB-0EBF-EADB-A979B399C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355042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D36DD-FB68-B513-CF41-C1DDE640BEDF}"/>
              </a:ext>
            </a:extLst>
          </p:cNvPr>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59242818-5865-82CE-17B8-BEE99B08EA77}"/>
              </a:ext>
            </a:extLst>
          </p:cNvPr>
          <p:cNvSpPr>
            <a:spLocks noGrp="1"/>
          </p:cNvSpPr>
          <p:nvPr>
            <p:ph idx="1"/>
          </p:nvPr>
        </p:nvSpPr>
        <p:spPr/>
        <p:txBody>
          <a:bodyPr/>
          <a:lstStyle/>
          <a:p>
            <a:r>
              <a:rPr lang="en-US" dirty="0"/>
              <a:t>January 16, 2023 -MLK Day of Service, Silver Spring Civic Center</a:t>
            </a:r>
          </a:p>
          <a:p>
            <a:r>
              <a:rPr lang="en-US" dirty="0"/>
              <a:t>February 25, 2023 – Community STEM Day, Rocky Hill Middle School</a:t>
            </a:r>
          </a:p>
          <a:p>
            <a:r>
              <a:rPr lang="en-US" dirty="0"/>
              <a:t>April 2-5, 2023 – Dream Chasers </a:t>
            </a:r>
            <a:r>
              <a:rPr lang="en-US" dirty="0" err="1"/>
              <a:t>ColleHge</a:t>
            </a:r>
            <a:r>
              <a:rPr lang="en-US" dirty="0"/>
              <a:t> Tour</a:t>
            </a:r>
          </a:p>
          <a:p>
            <a:r>
              <a:rPr lang="en-US" dirty="0"/>
              <a:t>Game Changer Conference – TBD</a:t>
            </a:r>
          </a:p>
          <a:p>
            <a:r>
              <a:rPr lang="en-US" dirty="0"/>
              <a:t>Homework Club – TBD</a:t>
            </a:r>
          </a:p>
          <a:p>
            <a:r>
              <a:rPr lang="en-US" dirty="0"/>
              <a:t>Home Improvement Program - TBD</a:t>
            </a:r>
          </a:p>
          <a:p>
            <a:endParaRPr lang="en-US" dirty="0"/>
          </a:p>
        </p:txBody>
      </p:sp>
      <p:pic>
        <p:nvPicPr>
          <p:cNvPr id="2" name="Picture 1" descr="A close-up of a ring&#10;&#10;Description automatically generated with low confidence">
            <a:extLst>
              <a:ext uri="{FF2B5EF4-FFF2-40B4-BE49-F238E27FC236}">
                <a16:creationId xmlns:a16="http://schemas.microsoft.com/office/drawing/2014/main" id="{DAFC1497-C3FA-957F-01AE-4A43E2FF5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48" y="251351"/>
            <a:ext cx="2303416" cy="1506806"/>
          </a:xfrm>
          <a:prstGeom prst="rect">
            <a:avLst/>
          </a:prstGeom>
        </p:spPr>
      </p:pic>
    </p:spTree>
    <p:extLst>
      <p:ext uri="{BB962C8B-B14F-4D97-AF65-F5344CB8AC3E}">
        <p14:creationId xmlns:p14="http://schemas.microsoft.com/office/powerpoint/2010/main" val="23134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D6CE-59CD-57FA-B18C-08ECEEDA2F46}"/>
              </a:ext>
            </a:extLst>
          </p:cNvPr>
          <p:cNvSpPr>
            <a:spLocks noGrp="1"/>
          </p:cNvSpPr>
          <p:nvPr>
            <p:ph type="title"/>
          </p:nvPr>
        </p:nvSpPr>
        <p:spPr/>
        <p:txBody>
          <a:bodyPr/>
          <a:lstStyle/>
          <a:p>
            <a:r>
              <a:rPr lang="en-US" dirty="0"/>
              <a:t>This Book Is Anti-Racist</a:t>
            </a:r>
          </a:p>
        </p:txBody>
      </p:sp>
      <p:pic>
        <p:nvPicPr>
          <p:cNvPr id="5" name="Content Placeholder 4" descr="A close-up of a ring&#10;&#10;Description automatically generated with low confidence">
            <a:extLst>
              <a:ext uri="{FF2B5EF4-FFF2-40B4-BE49-F238E27FC236}">
                <a16:creationId xmlns:a16="http://schemas.microsoft.com/office/drawing/2014/main" id="{89BF78CE-01A3-1A15-2ED4-396D7157B7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9230" y="1851761"/>
            <a:ext cx="5181600" cy="3389604"/>
          </a:xfrm>
        </p:spPr>
      </p:pic>
      <p:sp>
        <p:nvSpPr>
          <p:cNvPr id="6" name="Content Placeholder 5">
            <a:extLst>
              <a:ext uri="{FF2B5EF4-FFF2-40B4-BE49-F238E27FC236}">
                <a16:creationId xmlns:a16="http://schemas.microsoft.com/office/drawing/2014/main" id="{BE35C536-CCCF-7963-2107-3B3A66BE32E0}"/>
              </a:ext>
            </a:extLst>
          </p:cNvPr>
          <p:cNvSpPr>
            <a:spLocks noGrp="1"/>
          </p:cNvSpPr>
          <p:nvPr>
            <p:ph sz="half" idx="2"/>
          </p:nvPr>
        </p:nvSpPr>
        <p:spPr>
          <a:xfrm>
            <a:off x="6232872" y="2198319"/>
            <a:ext cx="5181600" cy="3043046"/>
          </a:xfrm>
        </p:spPr>
        <p:txBody>
          <a:bodyPr>
            <a:normAutofit/>
          </a:bodyPr>
          <a:lstStyle/>
          <a:p>
            <a:r>
              <a:rPr lang="en-US" dirty="0"/>
              <a:t>What does anti-racist mean?</a:t>
            </a:r>
          </a:p>
          <a:p>
            <a:r>
              <a:rPr lang="en-US" dirty="0"/>
              <a:t>Who am I?</a:t>
            </a:r>
          </a:p>
          <a:p>
            <a:r>
              <a:rPr lang="en-US" dirty="0"/>
              <a:t>Should you compromise who you are?</a:t>
            </a:r>
          </a:p>
          <a:p>
            <a:r>
              <a:rPr lang="en-US" dirty="0"/>
              <a:t>What are your identities?</a:t>
            </a:r>
          </a:p>
          <a:p>
            <a:r>
              <a:rPr lang="en-US" dirty="0"/>
              <a:t>What qualities do you have that make you a part of a group?</a:t>
            </a:r>
          </a:p>
        </p:txBody>
      </p:sp>
    </p:spTree>
    <p:extLst>
      <p:ext uri="{BB962C8B-B14F-4D97-AF65-F5344CB8AC3E}">
        <p14:creationId xmlns:p14="http://schemas.microsoft.com/office/powerpoint/2010/main" val="245993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5C6DFC-315B-165B-4D3C-EBD90696629A}"/>
              </a:ext>
            </a:extLst>
          </p:cNvPr>
          <p:cNvSpPr>
            <a:spLocks noGrp="1"/>
          </p:cNvSpPr>
          <p:nvPr>
            <p:ph type="title"/>
          </p:nvPr>
        </p:nvSpPr>
        <p:spPr/>
        <p:txBody>
          <a:bodyPr/>
          <a:lstStyle/>
          <a:p>
            <a:r>
              <a:rPr lang="en-US" dirty="0"/>
              <a:t>Who Am I</a:t>
            </a:r>
          </a:p>
        </p:txBody>
      </p:sp>
      <p:sp>
        <p:nvSpPr>
          <p:cNvPr id="6" name="Content Placeholder 5">
            <a:extLst>
              <a:ext uri="{FF2B5EF4-FFF2-40B4-BE49-F238E27FC236}">
                <a16:creationId xmlns:a16="http://schemas.microsoft.com/office/drawing/2014/main" id="{63E20743-8178-EF16-B153-6D5190FFA061}"/>
              </a:ext>
            </a:extLst>
          </p:cNvPr>
          <p:cNvSpPr>
            <a:spLocks noGrp="1"/>
          </p:cNvSpPr>
          <p:nvPr>
            <p:ph idx="1"/>
          </p:nvPr>
        </p:nvSpPr>
        <p:spPr>
          <a:xfrm>
            <a:off x="838200" y="2024469"/>
            <a:ext cx="10515600" cy="4038128"/>
          </a:xfrm>
        </p:spPr>
        <p:txBody>
          <a:bodyPr>
            <a:normAutofit/>
          </a:bodyPr>
          <a:lstStyle/>
          <a:p>
            <a:r>
              <a:rPr lang="en-US" dirty="0"/>
              <a:t>Anti-racism is actively working against racism.</a:t>
            </a:r>
          </a:p>
          <a:p>
            <a:r>
              <a:rPr lang="en-US" dirty="0"/>
              <a:t>Racism is prejudice, discrimination, or antagonism directed against a person or people on the basis of their membership in a particular racial or ethnic group.</a:t>
            </a:r>
          </a:p>
          <a:p>
            <a:r>
              <a:rPr lang="en-US" dirty="0"/>
              <a:t>You are everything within you and everything around you. It creates your identity.</a:t>
            </a:r>
          </a:p>
          <a:p>
            <a:pPr lvl="1"/>
            <a:r>
              <a:rPr lang="en-US" dirty="0"/>
              <a:t>Character</a:t>
            </a:r>
          </a:p>
          <a:p>
            <a:pPr lvl="1"/>
            <a:r>
              <a:rPr lang="en-US" dirty="0"/>
              <a:t>Gender</a:t>
            </a:r>
          </a:p>
          <a:p>
            <a:pPr lvl="1"/>
            <a:r>
              <a:rPr lang="en-US" dirty="0"/>
              <a:t>Appearance</a:t>
            </a:r>
          </a:p>
          <a:p>
            <a:pPr lvl="1"/>
            <a:r>
              <a:rPr lang="en-US" dirty="0"/>
              <a:t>Etc.</a:t>
            </a:r>
          </a:p>
        </p:txBody>
      </p:sp>
      <p:pic>
        <p:nvPicPr>
          <p:cNvPr id="8" name="Picture 7" descr="A close-up of a ring&#10;&#10;Description automatically generated with low confidence">
            <a:extLst>
              <a:ext uri="{FF2B5EF4-FFF2-40B4-BE49-F238E27FC236}">
                <a16:creationId xmlns:a16="http://schemas.microsoft.com/office/drawing/2014/main" id="{F8E2031D-B13C-DE24-53F6-B369010AE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855" y="179380"/>
            <a:ext cx="2197926" cy="1437799"/>
          </a:xfrm>
          <a:prstGeom prst="rect">
            <a:avLst/>
          </a:prstGeom>
        </p:spPr>
      </p:pic>
    </p:spTree>
    <p:extLst>
      <p:ext uri="{BB962C8B-B14F-4D97-AF65-F5344CB8AC3E}">
        <p14:creationId xmlns:p14="http://schemas.microsoft.com/office/powerpoint/2010/main" val="274766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E8E9-ACD5-CED5-D2C7-2EB880768CF2}"/>
              </a:ext>
            </a:extLst>
          </p:cNvPr>
          <p:cNvSpPr>
            <a:spLocks noGrp="1"/>
          </p:cNvSpPr>
          <p:nvPr>
            <p:ph type="title"/>
          </p:nvPr>
        </p:nvSpPr>
        <p:spPr/>
        <p:txBody>
          <a:bodyPr/>
          <a:lstStyle/>
          <a:p>
            <a:r>
              <a:rPr lang="en-US" dirty="0"/>
              <a:t>Character Word for the Month</a:t>
            </a:r>
          </a:p>
        </p:txBody>
      </p:sp>
      <p:sp>
        <p:nvSpPr>
          <p:cNvPr id="3" name="Content Placeholder 2">
            <a:extLst>
              <a:ext uri="{FF2B5EF4-FFF2-40B4-BE49-F238E27FC236}">
                <a16:creationId xmlns:a16="http://schemas.microsoft.com/office/drawing/2014/main" id="{25B19F93-9994-26E7-93BB-1415DAA88FCC}"/>
              </a:ext>
            </a:extLst>
          </p:cNvPr>
          <p:cNvSpPr>
            <a:spLocks noGrp="1"/>
          </p:cNvSpPr>
          <p:nvPr>
            <p:ph idx="1"/>
          </p:nvPr>
        </p:nvSpPr>
        <p:spPr/>
        <p:txBody>
          <a:bodyPr>
            <a:normAutofit/>
          </a:bodyPr>
          <a:lstStyle/>
          <a:p>
            <a:pPr marL="0" indent="0">
              <a:buNone/>
            </a:pPr>
            <a:r>
              <a:rPr lang="en-US" sz="4800" dirty="0"/>
              <a:t>What does respect mean in your own words?</a:t>
            </a:r>
          </a:p>
        </p:txBody>
      </p:sp>
      <p:pic>
        <p:nvPicPr>
          <p:cNvPr id="4" name="Picture 3" descr="A close-up of a ring&#10;&#10;Description automatically generated with low confidence">
            <a:extLst>
              <a:ext uri="{FF2B5EF4-FFF2-40B4-BE49-F238E27FC236}">
                <a16:creationId xmlns:a16="http://schemas.microsoft.com/office/drawing/2014/main" id="{257CFFF3-C9EA-7D24-69A7-878CC22AD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855" y="179380"/>
            <a:ext cx="2197926" cy="1437799"/>
          </a:xfrm>
          <a:prstGeom prst="rect">
            <a:avLst/>
          </a:prstGeom>
        </p:spPr>
      </p:pic>
      <p:sp>
        <p:nvSpPr>
          <p:cNvPr id="5" name="Rectangle 4">
            <a:extLst>
              <a:ext uri="{FF2B5EF4-FFF2-40B4-BE49-F238E27FC236}">
                <a16:creationId xmlns:a16="http://schemas.microsoft.com/office/drawing/2014/main" id="{91D57D07-DFDC-6EDE-FD17-D264478A47FF}"/>
              </a:ext>
            </a:extLst>
          </p:cNvPr>
          <p:cNvSpPr/>
          <p:nvPr/>
        </p:nvSpPr>
        <p:spPr>
          <a:xfrm>
            <a:off x="4028134" y="4052058"/>
            <a:ext cx="4135732" cy="1200329"/>
          </a:xfrm>
          <a:prstGeom prst="rect">
            <a:avLst/>
          </a:prstGeom>
          <a:solidFill>
            <a:srgbClr val="00B050"/>
          </a:solidFill>
        </p:spPr>
        <p:txBody>
          <a:bodyPr wrap="squar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Respect</a:t>
            </a:r>
          </a:p>
        </p:txBody>
      </p:sp>
    </p:spTree>
    <p:extLst>
      <p:ext uri="{BB962C8B-B14F-4D97-AF65-F5344CB8AC3E}">
        <p14:creationId xmlns:p14="http://schemas.microsoft.com/office/powerpoint/2010/main" val="231141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02E786D1-DD91-37F0-C923-53440552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24" y="668041"/>
            <a:ext cx="9314481" cy="5239396"/>
          </a:xfrm>
          <a:prstGeom prst="rect">
            <a:avLst/>
          </a:prstGeom>
        </p:spPr>
      </p:pic>
    </p:spTree>
    <p:extLst>
      <p:ext uri="{BB962C8B-B14F-4D97-AF65-F5344CB8AC3E}">
        <p14:creationId xmlns:p14="http://schemas.microsoft.com/office/powerpoint/2010/main" val="100552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CE5B-3323-6747-E815-58C1FD3ABBC0}"/>
              </a:ext>
            </a:extLst>
          </p:cNvPr>
          <p:cNvSpPr>
            <a:spLocks noGrp="1"/>
          </p:cNvSpPr>
          <p:nvPr>
            <p:ph type="title"/>
          </p:nvPr>
        </p:nvSpPr>
        <p:spPr/>
        <p:txBody>
          <a:bodyPr/>
          <a:lstStyle/>
          <a:p>
            <a:r>
              <a:rPr lang="en-US" dirty="0"/>
              <a:t>Perspective Taking</a:t>
            </a:r>
          </a:p>
        </p:txBody>
      </p:sp>
      <p:sp>
        <p:nvSpPr>
          <p:cNvPr id="3" name="Content Placeholder 2">
            <a:extLst>
              <a:ext uri="{FF2B5EF4-FFF2-40B4-BE49-F238E27FC236}">
                <a16:creationId xmlns:a16="http://schemas.microsoft.com/office/drawing/2014/main" id="{B797D96B-F6DC-543B-3AB3-CBC8C8E3A758}"/>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4400" dirty="0"/>
              <a:t>The ability to put ourselves in the place of someone else while recognizing their point of view, experience and beliefs.</a:t>
            </a:r>
          </a:p>
        </p:txBody>
      </p:sp>
      <p:pic>
        <p:nvPicPr>
          <p:cNvPr id="4" name="Picture 3" descr="A close-up of a ring&#10;&#10;Description automatically generated with low confidence">
            <a:extLst>
              <a:ext uri="{FF2B5EF4-FFF2-40B4-BE49-F238E27FC236}">
                <a16:creationId xmlns:a16="http://schemas.microsoft.com/office/drawing/2014/main" id="{211B69AA-141E-3FA2-04ED-0AA8BF9AF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074" y="320357"/>
            <a:ext cx="2197926" cy="1437799"/>
          </a:xfrm>
          <a:prstGeom prst="rect">
            <a:avLst/>
          </a:prstGeom>
        </p:spPr>
      </p:pic>
    </p:spTree>
    <p:extLst>
      <p:ext uri="{BB962C8B-B14F-4D97-AF65-F5344CB8AC3E}">
        <p14:creationId xmlns:p14="http://schemas.microsoft.com/office/powerpoint/2010/main" val="415590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0818703-0E2C-467B-C833-80435B509341}"/>
              </a:ext>
            </a:extLst>
          </p:cNvPr>
          <p:cNvSpPr>
            <a:spLocks noGrp="1"/>
          </p:cNvSpPr>
          <p:nvPr>
            <p:ph type="title"/>
          </p:nvPr>
        </p:nvSpPr>
        <p:spPr/>
        <p:txBody>
          <a:bodyPr/>
          <a:lstStyle/>
          <a:p>
            <a:r>
              <a:rPr lang="en-US" dirty="0"/>
              <a:t>Sesame Place Racism</a:t>
            </a:r>
          </a:p>
        </p:txBody>
      </p:sp>
      <p:pic>
        <p:nvPicPr>
          <p:cNvPr id="2050" name="Picture 2" descr="Black family sues Sesame Place, alleging discrimination">
            <a:extLst>
              <a:ext uri="{FF2B5EF4-FFF2-40B4-BE49-F238E27FC236}">
                <a16:creationId xmlns:a16="http://schemas.microsoft.com/office/drawing/2014/main" id="{56861F39-B4B4-F4E7-E1CD-F9B6EB4B4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72" y="1748177"/>
            <a:ext cx="4729082" cy="47105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up of a ring&#10;&#10;Description automatically generated with low confidence">
            <a:extLst>
              <a:ext uri="{FF2B5EF4-FFF2-40B4-BE49-F238E27FC236}">
                <a16:creationId xmlns:a16="http://schemas.microsoft.com/office/drawing/2014/main" id="{CD09BEBF-734B-0898-7BCE-7E7F34243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402" y="252889"/>
            <a:ext cx="2197926" cy="1437799"/>
          </a:xfrm>
          <a:prstGeom prst="rect">
            <a:avLst/>
          </a:prstGeom>
        </p:spPr>
      </p:pic>
      <p:sp>
        <p:nvSpPr>
          <p:cNvPr id="16" name="TextBox 15">
            <a:extLst>
              <a:ext uri="{FF2B5EF4-FFF2-40B4-BE49-F238E27FC236}">
                <a16:creationId xmlns:a16="http://schemas.microsoft.com/office/drawing/2014/main" id="{C7C3BCEA-26A6-D791-9D99-8C188F909880}"/>
              </a:ext>
            </a:extLst>
          </p:cNvPr>
          <p:cNvSpPr txBox="1"/>
          <p:nvPr/>
        </p:nvSpPr>
        <p:spPr>
          <a:xfrm>
            <a:off x="272082" y="2299477"/>
            <a:ext cx="6003375" cy="3046988"/>
          </a:xfrm>
          <a:prstGeom prst="rect">
            <a:avLst/>
          </a:prstGeom>
          <a:noFill/>
        </p:spPr>
        <p:txBody>
          <a:bodyPr wrap="none" rtlCol="0">
            <a:spAutoFit/>
          </a:bodyPr>
          <a:lstStyle/>
          <a:p>
            <a:r>
              <a:rPr lang="en-US" sz="3200" dirty="0"/>
              <a:t>$50 Million Class Action Lawsuit</a:t>
            </a:r>
          </a:p>
          <a:p>
            <a:r>
              <a:rPr lang="en-US" sz="3200" dirty="0"/>
              <a:t>filed by 89 families with 125</a:t>
            </a:r>
          </a:p>
          <a:p>
            <a:r>
              <a:rPr lang="en-US" sz="3200" dirty="0"/>
              <a:t>children involved.</a:t>
            </a:r>
          </a:p>
          <a:p>
            <a:endParaRPr lang="en-US" sz="3200" dirty="0"/>
          </a:p>
          <a:p>
            <a:endParaRPr lang="en-US" sz="3200" dirty="0"/>
          </a:p>
          <a:p>
            <a:endParaRPr lang="en-US" sz="3200" dirty="0"/>
          </a:p>
        </p:txBody>
      </p:sp>
    </p:spTree>
    <p:extLst>
      <p:ext uri="{BB962C8B-B14F-4D97-AF65-F5344CB8AC3E}">
        <p14:creationId xmlns:p14="http://schemas.microsoft.com/office/powerpoint/2010/main" val="10437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ttorneys Announce Class Action Lawsuit Against Sesame Place">
            <a:hlinkClick r:id="" action="ppaction://media"/>
            <a:extLst>
              <a:ext uri="{FF2B5EF4-FFF2-40B4-BE49-F238E27FC236}">
                <a16:creationId xmlns:a16="http://schemas.microsoft.com/office/drawing/2014/main" id="{04A755F2-817A-1F99-7492-E0F802B8B1DA}"/>
              </a:ext>
            </a:extLst>
          </p:cNvPr>
          <p:cNvPicPr>
            <a:picLocks noRot="1" noChangeAspect="1"/>
          </p:cNvPicPr>
          <p:nvPr>
            <a:videoFile r:link="rId1"/>
          </p:nvPr>
        </p:nvPicPr>
        <p:blipFill>
          <a:blip r:embed="rId3"/>
          <a:stretch>
            <a:fillRect/>
          </a:stretch>
        </p:blipFill>
        <p:spPr>
          <a:xfrm>
            <a:off x="520375" y="969364"/>
            <a:ext cx="8665588" cy="4896058"/>
          </a:xfrm>
          <a:prstGeom prst="rect">
            <a:avLst/>
          </a:prstGeom>
        </p:spPr>
      </p:pic>
    </p:spTree>
    <p:extLst>
      <p:ext uri="{BB962C8B-B14F-4D97-AF65-F5344CB8AC3E}">
        <p14:creationId xmlns:p14="http://schemas.microsoft.com/office/powerpoint/2010/main" val="11833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443</TotalTime>
  <Words>630</Words>
  <Application>Microsoft Office PowerPoint</Application>
  <PresentationFormat>Widescreen</PresentationFormat>
  <Paragraphs>82</Paragraphs>
  <Slides>20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Roboto</vt:lpstr>
      <vt:lpstr>Trebuchet MS</vt:lpstr>
      <vt:lpstr>Wingdings 3</vt:lpstr>
      <vt:lpstr>Facet</vt:lpstr>
      <vt:lpstr>Unity Christian Fellowship, Inc</vt:lpstr>
      <vt:lpstr>Agenda</vt:lpstr>
      <vt:lpstr>This Book Is Anti-Racist</vt:lpstr>
      <vt:lpstr>Who Am I</vt:lpstr>
      <vt:lpstr>Character Word for the Month</vt:lpstr>
      <vt:lpstr>PowerPoint Presentation</vt:lpstr>
      <vt:lpstr>Perspective Taking</vt:lpstr>
      <vt:lpstr>Sesame Place Racism</vt:lpstr>
      <vt:lpstr>PowerPoint Presentation</vt:lpstr>
      <vt:lpstr>PowerPoint Presentation</vt:lpstr>
      <vt:lpstr>Game - Pictionary</vt:lpstr>
      <vt:lpstr>Character Word for the Month Responsibility</vt:lpstr>
      <vt:lpstr>PowerPoint Presentation</vt:lpstr>
      <vt:lpstr>Mountain TOP</vt:lpstr>
      <vt:lpstr>PowerPoint Presentation</vt:lpstr>
      <vt:lpstr>Goal Setting</vt:lpstr>
      <vt:lpstr>Steady</vt:lpstr>
      <vt:lpstr>Reflect</vt:lpstr>
      <vt:lpstr>Game - Pictionary</vt:lpstr>
      <vt:lpstr>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Christian Fellowship, Inc</dc:title>
  <dc:creator>Mona Williams</dc:creator>
  <cp:lastModifiedBy>Mona Williams</cp:lastModifiedBy>
  <cp:revision>1</cp:revision>
  <cp:lastPrinted>2022-11-19T15:48:15Z</cp:lastPrinted>
  <dcterms:created xsi:type="dcterms:W3CDTF">2022-11-11T20:54:01Z</dcterms:created>
  <dcterms:modified xsi:type="dcterms:W3CDTF">2022-12-02T18:44:46Z</dcterms:modified>
</cp:coreProperties>
</file>