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61" r:id="rId11"/>
    <p:sldId id="262" r:id="rId12"/>
    <p:sldId id="263" r:id="rId13"/>
    <p:sldId id="264" r:id="rId14"/>
    <p:sldId id="260" r:id="rId15"/>
    <p:sldId id="265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19" y="8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a Williams" userId="da9f45650a89b40b" providerId="LiveId" clId="{743D563B-ECD9-4FE0-9896-204EA4B78C7C}"/>
    <pc:docChg chg="modSld">
      <pc:chgData name="Mona Williams" userId="da9f45650a89b40b" providerId="LiveId" clId="{743D563B-ECD9-4FE0-9896-204EA4B78C7C}" dt="2022-11-11T20:56:30.547" v="0" actId="1036"/>
      <pc:docMkLst>
        <pc:docMk/>
      </pc:docMkLst>
      <pc:sldChg chg="modSp mod">
        <pc:chgData name="Mona Williams" userId="da9f45650a89b40b" providerId="LiveId" clId="{743D563B-ECD9-4FE0-9896-204EA4B78C7C}" dt="2022-11-11T20:56:30.547" v="0" actId="1036"/>
        <pc:sldMkLst>
          <pc:docMk/>
          <pc:sldMk cId="3254413649" sldId="256"/>
        </pc:sldMkLst>
        <pc:picChg chg="mod">
          <ac:chgData name="Mona Williams" userId="da9f45650a89b40b" providerId="LiveId" clId="{743D563B-ECD9-4FE0-9896-204EA4B78C7C}" dt="2022-11-11T20:56:30.547" v="0" actId="1036"/>
          <ac:picMkLst>
            <pc:docMk/>
            <pc:sldMk cId="3254413649" sldId="256"/>
            <ac:picMk id="5" creationId="{921FEB0B-8BCB-F82F-DC49-323D55073C34}"/>
          </ac:picMkLst>
        </pc:picChg>
      </pc:sldChg>
    </pc:docChg>
  </pc:docChgLst>
  <pc:docChgLst>
    <pc:chgData name="Mona Williams" userId="da9f45650a89b40b" providerId="LiveId" clId="{D564844B-9B86-4198-B382-4490A71D0C07}"/>
    <pc:docChg chg="custSel addSld delSld modSld">
      <pc:chgData name="Mona Williams" userId="da9f45650a89b40b" providerId="LiveId" clId="{D564844B-9B86-4198-B382-4490A71D0C07}" dt="2022-10-14T15:12:22.744" v="1829" actId="20577"/>
      <pc:docMkLst>
        <pc:docMk/>
      </pc:docMkLst>
      <pc:sldChg chg="modSp mod">
        <pc:chgData name="Mona Williams" userId="da9f45650a89b40b" providerId="LiveId" clId="{D564844B-9B86-4198-B382-4490A71D0C07}" dt="2022-10-14T01:14:51.887" v="560"/>
        <pc:sldMkLst>
          <pc:docMk/>
          <pc:sldMk cId="3254413649" sldId="256"/>
        </pc:sldMkLst>
        <pc:spChg chg="mod">
          <ac:chgData name="Mona Williams" userId="da9f45650a89b40b" providerId="LiveId" clId="{D564844B-9B86-4198-B382-4490A71D0C07}" dt="2022-10-14T01:14:51.887" v="560"/>
          <ac:spMkLst>
            <pc:docMk/>
            <pc:sldMk cId="3254413649" sldId="256"/>
            <ac:spMk id="2" creationId="{2A385F97-BA82-0691-2CF9-05EBA5325642}"/>
          </ac:spMkLst>
        </pc:spChg>
        <pc:spChg chg="mod">
          <ac:chgData name="Mona Williams" userId="da9f45650a89b40b" providerId="LiveId" clId="{D564844B-9B86-4198-B382-4490A71D0C07}" dt="2022-10-14T01:14:51.887" v="560"/>
          <ac:spMkLst>
            <pc:docMk/>
            <pc:sldMk cId="3254413649" sldId="256"/>
            <ac:spMk id="3" creationId="{35F0F53A-37B4-8CC2-43C0-3C86438E2BB4}"/>
          </ac:spMkLst>
        </pc:spChg>
        <pc:picChg chg="mod">
          <ac:chgData name="Mona Williams" userId="da9f45650a89b40b" providerId="LiveId" clId="{D564844B-9B86-4198-B382-4490A71D0C07}" dt="2022-10-14T01:09:42.762" v="546" actId="1076"/>
          <ac:picMkLst>
            <pc:docMk/>
            <pc:sldMk cId="3254413649" sldId="256"/>
            <ac:picMk id="5" creationId="{921FEB0B-8BCB-F82F-DC49-323D55073C34}"/>
          </ac:picMkLst>
        </pc:picChg>
      </pc:sldChg>
      <pc:sldChg chg="modSp mod">
        <pc:chgData name="Mona Williams" userId="da9f45650a89b40b" providerId="LiveId" clId="{D564844B-9B86-4198-B382-4490A71D0C07}" dt="2022-10-14T01:14:51.887" v="560"/>
        <pc:sldMkLst>
          <pc:docMk/>
          <pc:sldMk cId="3640721522" sldId="257"/>
        </pc:sldMkLst>
        <pc:spChg chg="mod">
          <ac:chgData name="Mona Williams" userId="da9f45650a89b40b" providerId="LiveId" clId="{D564844B-9B86-4198-B382-4490A71D0C07}" dt="2022-10-14T01:14:51.887" v="560"/>
          <ac:spMkLst>
            <pc:docMk/>
            <pc:sldMk cId="3640721522" sldId="257"/>
            <ac:spMk id="2" creationId="{28A4A95D-DD20-D134-70DC-C3C9E7BCBCA0}"/>
          </ac:spMkLst>
        </pc:spChg>
        <pc:spChg chg="mod">
          <ac:chgData name="Mona Williams" userId="da9f45650a89b40b" providerId="LiveId" clId="{D564844B-9B86-4198-B382-4490A71D0C07}" dt="2022-10-14T01:14:51.887" v="560"/>
          <ac:spMkLst>
            <pc:docMk/>
            <pc:sldMk cId="3640721522" sldId="257"/>
            <ac:spMk id="3" creationId="{6F90DD57-2B5D-F9AD-B6AF-C9DBF8484D1D}"/>
          </ac:spMkLst>
        </pc:spChg>
        <pc:picChg chg="mod">
          <ac:chgData name="Mona Williams" userId="da9f45650a89b40b" providerId="LiveId" clId="{D564844B-9B86-4198-B382-4490A71D0C07}" dt="2022-10-14T01:10:10.338" v="548" actId="1076"/>
          <ac:picMkLst>
            <pc:docMk/>
            <pc:sldMk cId="3640721522" sldId="257"/>
            <ac:picMk id="5" creationId="{F45EEAB5-5058-3071-6350-4B92A9DCF1D9}"/>
          </ac:picMkLst>
        </pc:picChg>
      </pc:sldChg>
      <pc:sldChg chg="modSp mod">
        <pc:chgData name="Mona Williams" userId="da9f45650a89b40b" providerId="LiveId" clId="{D564844B-9B86-4198-B382-4490A71D0C07}" dt="2022-10-14T01:14:52.085" v="561" actId="27636"/>
        <pc:sldMkLst>
          <pc:docMk/>
          <pc:sldMk cId="1989477665" sldId="258"/>
        </pc:sldMkLst>
        <pc:spChg chg="mod">
          <ac:chgData name="Mona Williams" userId="da9f45650a89b40b" providerId="LiveId" clId="{D564844B-9B86-4198-B382-4490A71D0C07}" dt="2022-10-14T01:14:51.887" v="560"/>
          <ac:spMkLst>
            <pc:docMk/>
            <pc:sldMk cId="1989477665" sldId="258"/>
            <ac:spMk id="2" creationId="{A4C9D6CE-59CD-57FA-B18C-08ECEEDA2F46}"/>
          </ac:spMkLst>
        </pc:spChg>
        <pc:spChg chg="mod">
          <ac:chgData name="Mona Williams" userId="da9f45650a89b40b" providerId="LiveId" clId="{D564844B-9B86-4198-B382-4490A71D0C07}" dt="2022-10-14T01:14:52.085" v="561" actId="27636"/>
          <ac:spMkLst>
            <pc:docMk/>
            <pc:sldMk cId="1989477665" sldId="258"/>
            <ac:spMk id="6" creationId="{BE35C536-CCCF-7963-2107-3B3A66BE32E0}"/>
          </ac:spMkLst>
        </pc:spChg>
        <pc:picChg chg="mod">
          <ac:chgData name="Mona Williams" userId="da9f45650a89b40b" providerId="LiveId" clId="{D564844B-9B86-4198-B382-4490A71D0C07}" dt="2022-10-14T01:11:07.523" v="559" actId="1076"/>
          <ac:picMkLst>
            <pc:docMk/>
            <pc:sldMk cId="1989477665" sldId="258"/>
            <ac:picMk id="5" creationId="{89BF78CE-01A3-1A15-2ED4-396D7157B779}"/>
          </ac:picMkLst>
        </pc:picChg>
      </pc:sldChg>
      <pc:sldChg chg="modSp mod">
        <pc:chgData name="Mona Williams" userId="da9f45650a89b40b" providerId="LiveId" clId="{D564844B-9B86-4198-B382-4490A71D0C07}" dt="2022-10-14T01:14:52.090" v="562" actId="27636"/>
        <pc:sldMkLst>
          <pc:docMk/>
          <pc:sldMk cId="2123952862" sldId="259"/>
        </pc:sldMkLst>
        <pc:spChg chg="mod">
          <ac:chgData name="Mona Williams" userId="da9f45650a89b40b" providerId="LiveId" clId="{D564844B-9B86-4198-B382-4490A71D0C07}" dt="2022-10-14T01:14:51.887" v="560"/>
          <ac:spMkLst>
            <pc:docMk/>
            <pc:sldMk cId="2123952862" sldId="259"/>
            <ac:spMk id="5" creationId="{525C6DFC-315B-165B-4D3C-EBD90696629A}"/>
          </ac:spMkLst>
        </pc:spChg>
        <pc:spChg chg="mod">
          <ac:chgData name="Mona Williams" userId="da9f45650a89b40b" providerId="LiveId" clId="{D564844B-9B86-4198-B382-4490A71D0C07}" dt="2022-10-14T01:14:52.090" v="562" actId="27636"/>
          <ac:spMkLst>
            <pc:docMk/>
            <pc:sldMk cId="2123952862" sldId="259"/>
            <ac:spMk id="6" creationId="{63E20743-8178-EF16-B153-6D5190FFA061}"/>
          </ac:spMkLst>
        </pc:spChg>
        <pc:picChg chg="mod">
          <ac:chgData name="Mona Williams" userId="da9f45650a89b40b" providerId="LiveId" clId="{D564844B-9B86-4198-B382-4490A71D0C07}" dt="2022-10-13T23:53:06.118" v="2" actId="1076"/>
          <ac:picMkLst>
            <pc:docMk/>
            <pc:sldMk cId="2123952862" sldId="259"/>
            <ac:picMk id="8" creationId="{F8E2031D-B13C-DE24-53F6-B369010AE1B2}"/>
          </ac:picMkLst>
        </pc:picChg>
      </pc:sldChg>
      <pc:sldChg chg="modSp mod">
        <pc:chgData name="Mona Williams" userId="da9f45650a89b40b" providerId="LiveId" clId="{D564844B-9B86-4198-B382-4490A71D0C07}" dt="2022-10-14T01:07:50.988" v="532" actId="14100"/>
        <pc:sldMkLst>
          <pc:docMk/>
          <pc:sldMk cId="2545398248" sldId="261"/>
        </pc:sldMkLst>
        <pc:grpChg chg="mod">
          <ac:chgData name="Mona Williams" userId="da9f45650a89b40b" providerId="LiveId" clId="{D564844B-9B86-4198-B382-4490A71D0C07}" dt="2022-10-14T01:07:50.988" v="532" actId="14100"/>
          <ac:grpSpMkLst>
            <pc:docMk/>
            <pc:sldMk cId="2545398248" sldId="261"/>
            <ac:grpSpMk id="2" creationId="{00000000-0000-0000-0000-000000000000}"/>
          </ac:grpSpMkLst>
        </pc:grpChg>
      </pc:sldChg>
      <pc:sldChg chg="modSp mod">
        <pc:chgData name="Mona Williams" userId="da9f45650a89b40b" providerId="LiveId" clId="{D564844B-9B86-4198-B382-4490A71D0C07}" dt="2022-10-14T01:21:55.499" v="592" actId="113"/>
        <pc:sldMkLst>
          <pc:docMk/>
          <pc:sldMk cId="659608153" sldId="265"/>
        </pc:sldMkLst>
        <pc:spChg chg="mod">
          <ac:chgData name="Mona Williams" userId="da9f45650a89b40b" providerId="LiveId" clId="{D564844B-9B86-4198-B382-4490A71D0C07}" dt="2022-10-14T01:20:16.870" v="589" actId="14100"/>
          <ac:spMkLst>
            <pc:docMk/>
            <pc:sldMk cId="659608153" sldId="265"/>
            <ac:spMk id="2" creationId="{00000000-0000-0000-0000-000000000000}"/>
          </ac:spMkLst>
        </pc:spChg>
        <pc:spChg chg="mod">
          <ac:chgData name="Mona Williams" userId="da9f45650a89b40b" providerId="LiveId" clId="{D564844B-9B86-4198-B382-4490A71D0C07}" dt="2022-10-14T01:21:55.499" v="592" actId="113"/>
          <ac:spMkLst>
            <pc:docMk/>
            <pc:sldMk cId="659608153" sldId="265"/>
            <ac:spMk id="3" creationId="{00000000-0000-0000-0000-000000000000}"/>
          </ac:spMkLst>
        </pc:spChg>
        <pc:spChg chg="mod">
          <ac:chgData name="Mona Williams" userId="da9f45650a89b40b" providerId="LiveId" clId="{D564844B-9B86-4198-B382-4490A71D0C07}" dt="2022-10-14T01:14:52.094" v="563" actId="27636"/>
          <ac:spMkLst>
            <pc:docMk/>
            <pc:sldMk cId="659608153" sldId="265"/>
            <ac:spMk id="11" creationId="{530C7E6E-4F80-D67A-A796-043558CC84C1}"/>
          </ac:spMkLst>
        </pc:spChg>
      </pc:sldChg>
      <pc:sldChg chg="addSp modSp new mod">
        <pc:chgData name="Mona Williams" userId="da9f45650a89b40b" providerId="LiveId" clId="{D564844B-9B86-4198-B382-4490A71D0C07}" dt="2022-10-14T01:16:06.098" v="564" actId="1076"/>
        <pc:sldMkLst>
          <pc:docMk/>
          <pc:sldMk cId="473768833" sldId="266"/>
        </pc:sldMkLst>
        <pc:spChg chg="mod">
          <ac:chgData name="Mona Williams" userId="da9f45650a89b40b" providerId="LiveId" clId="{D564844B-9B86-4198-B382-4490A71D0C07}" dt="2022-10-14T01:14:51.887" v="560"/>
          <ac:spMkLst>
            <pc:docMk/>
            <pc:sldMk cId="473768833" sldId="266"/>
            <ac:spMk id="2" creationId="{CC57E8E9-ACD5-CED5-D2C7-2EB880768CF2}"/>
          </ac:spMkLst>
        </pc:spChg>
        <pc:spChg chg="mod">
          <ac:chgData name="Mona Williams" userId="da9f45650a89b40b" providerId="LiveId" clId="{D564844B-9B86-4198-B382-4490A71D0C07}" dt="2022-10-14T01:14:51.887" v="560"/>
          <ac:spMkLst>
            <pc:docMk/>
            <pc:sldMk cId="473768833" sldId="266"/>
            <ac:spMk id="3" creationId="{25B19F93-9994-26E7-93BB-1415DAA88FCC}"/>
          </ac:spMkLst>
        </pc:spChg>
        <pc:spChg chg="add mod">
          <ac:chgData name="Mona Williams" userId="da9f45650a89b40b" providerId="LiveId" clId="{D564844B-9B86-4198-B382-4490A71D0C07}" dt="2022-10-14T01:16:06.098" v="564" actId="1076"/>
          <ac:spMkLst>
            <pc:docMk/>
            <pc:sldMk cId="473768833" sldId="266"/>
            <ac:spMk id="5" creationId="{91D57D07-DFDC-6EDE-FD17-D264478A47FF}"/>
          </ac:spMkLst>
        </pc:spChg>
        <pc:picChg chg="add mod">
          <ac:chgData name="Mona Williams" userId="da9f45650a89b40b" providerId="LiveId" clId="{D564844B-9B86-4198-B382-4490A71D0C07}" dt="2022-10-13T23:53:20.224" v="3"/>
          <ac:picMkLst>
            <pc:docMk/>
            <pc:sldMk cId="473768833" sldId="266"/>
            <ac:picMk id="4" creationId="{257CFFF3-C9EA-7D24-69A7-878CC22AD41A}"/>
          </ac:picMkLst>
        </pc:picChg>
      </pc:sldChg>
      <pc:sldChg chg="addSp delSp modSp new mod">
        <pc:chgData name="Mona Williams" userId="da9f45650a89b40b" providerId="LiveId" clId="{D564844B-9B86-4198-B382-4490A71D0C07}" dt="2022-10-14T01:16:38.295" v="566" actId="1076"/>
        <pc:sldMkLst>
          <pc:docMk/>
          <pc:sldMk cId="1410083420" sldId="267"/>
        </pc:sldMkLst>
        <pc:spChg chg="add del">
          <ac:chgData name="Mona Williams" userId="da9f45650a89b40b" providerId="LiveId" clId="{D564844B-9B86-4198-B382-4490A71D0C07}" dt="2022-10-13T23:58:47.025" v="80" actId="478"/>
          <ac:spMkLst>
            <pc:docMk/>
            <pc:sldMk cId="1410083420" sldId="267"/>
            <ac:spMk id="2" creationId="{DC76F756-8501-E15F-7183-F92464F50B48}"/>
          </ac:spMkLst>
        </pc:spChg>
        <pc:picChg chg="add mod">
          <ac:chgData name="Mona Williams" userId="da9f45650a89b40b" providerId="LiveId" clId="{D564844B-9B86-4198-B382-4490A71D0C07}" dt="2022-10-14T01:16:38.295" v="566" actId="1076"/>
          <ac:picMkLst>
            <pc:docMk/>
            <pc:sldMk cId="1410083420" sldId="267"/>
            <ac:picMk id="4" creationId="{02E786D1-DD91-37F0-C923-53440552AF4E}"/>
          </ac:picMkLst>
        </pc:picChg>
      </pc:sldChg>
      <pc:sldChg chg="addSp modSp new mod">
        <pc:chgData name="Mona Williams" userId="da9f45650a89b40b" providerId="LiveId" clId="{D564844B-9B86-4198-B382-4490A71D0C07}" dt="2022-10-14T01:14:51.887" v="560"/>
        <pc:sldMkLst>
          <pc:docMk/>
          <pc:sldMk cId="308059730" sldId="268"/>
        </pc:sldMkLst>
        <pc:spChg chg="mod">
          <ac:chgData name="Mona Williams" userId="da9f45650a89b40b" providerId="LiveId" clId="{D564844B-9B86-4198-B382-4490A71D0C07}" dt="2022-10-14T01:14:51.887" v="560"/>
          <ac:spMkLst>
            <pc:docMk/>
            <pc:sldMk cId="308059730" sldId="268"/>
            <ac:spMk id="2" creationId="{ECFFCE5B-3323-6747-E815-58C1FD3ABBC0}"/>
          </ac:spMkLst>
        </pc:spChg>
        <pc:spChg chg="mod">
          <ac:chgData name="Mona Williams" userId="da9f45650a89b40b" providerId="LiveId" clId="{D564844B-9B86-4198-B382-4490A71D0C07}" dt="2022-10-14T01:14:51.887" v="560"/>
          <ac:spMkLst>
            <pc:docMk/>
            <pc:sldMk cId="308059730" sldId="268"/>
            <ac:spMk id="3" creationId="{B797D96B-F6DC-543B-3AB3-CBC8C8E3A758}"/>
          </ac:spMkLst>
        </pc:spChg>
        <pc:picChg chg="add mod">
          <ac:chgData name="Mona Williams" userId="da9f45650a89b40b" providerId="LiveId" clId="{D564844B-9B86-4198-B382-4490A71D0C07}" dt="2022-10-14T00:16:14.146" v="123" actId="1076"/>
          <ac:picMkLst>
            <pc:docMk/>
            <pc:sldMk cId="308059730" sldId="268"/>
            <ac:picMk id="4" creationId="{211B69AA-141E-3FA2-04ED-0AA8BF9AF45A}"/>
          </ac:picMkLst>
        </pc:picChg>
      </pc:sldChg>
      <pc:sldChg chg="addSp delSp modSp new mod modClrScheme chgLayout">
        <pc:chgData name="Mona Williams" userId="da9f45650a89b40b" providerId="LiveId" clId="{D564844B-9B86-4198-B382-4490A71D0C07}" dt="2022-10-14T01:18:32.157" v="581" actId="1076"/>
        <pc:sldMkLst>
          <pc:docMk/>
          <pc:sldMk cId="4173083945" sldId="269"/>
        </pc:sldMkLst>
        <pc:spChg chg="add del mod">
          <ac:chgData name="Mona Williams" userId="da9f45650a89b40b" providerId="LiveId" clId="{D564844B-9B86-4198-B382-4490A71D0C07}" dt="2022-10-14T00:39:21.965" v="288" actId="478"/>
          <ac:spMkLst>
            <pc:docMk/>
            <pc:sldMk cId="4173083945" sldId="269"/>
            <ac:spMk id="3" creationId="{C33F82F6-C983-F3FE-DEC5-0717C8295E38}"/>
          </ac:spMkLst>
        </pc:spChg>
        <pc:spChg chg="add del mod">
          <ac:chgData name="Mona Williams" userId="da9f45650a89b40b" providerId="LiveId" clId="{D564844B-9B86-4198-B382-4490A71D0C07}" dt="2022-10-14T00:31:17.193" v="257" actId="478"/>
          <ac:spMkLst>
            <pc:docMk/>
            <pc:sldMk cId="4173083945" sldId="269"/>
            <ac:spMk id="5" creationId="{93B92B04-89BE-ED49-1E1C-B337B784B059}"/>
          </ac:spMkLst>
        </pc:spChg>
        <pc:spChg chg="add del mod">
          <ac:chgData name="Mona Williams" userId="da9f45650a89b40b" providerId="LiveId" clId="{D564844B-9B86-4198-B382-4490A71D0C07}" dt="2022-10-14T00:32:38.993" v="260" actId="478"/>
          <ac:spMkLst>
            <pc:docMk/>
            <pc:sldMk cId="4173083945" sldId="269"/>
            <ac:spMk id="7" creationId="{9F933123-C986-E1DD-8D76-E03488CBF39E}"/>
          </ac:spMkLst>
        </pc:spChg>
        <pc:spChg chg="add del mod">
          <ac:chgData name="Mona Williams" userId="da9f45650a89b40b" providerId="LiveId" clId="{D564844B-9B86-4198-B382-4490A71D0C07}" dt="2022-10-14T00:36:28.723" v="263" actId="478"/>
          <ac:spMkLst>
            <pc:docMk/>
            <pc:sldMk cId="4173083945" sldId="269"/>
            <ac:spMk id="9" creationId="{59EFAC4C-8679-62F6-3D08-6D98D6F636E0}"/>
          </ac:spMkLst>
        </pc:spChg>
        <pc:spChg chg="add del mod">
          <ac:chgData name="Mona Williams" userId="da9f45650a89b40b" providerId="LiveId" clId="{D564844B-9B86-4198-B382-4490A71D0C07}" dt="2022-10-14T00:43:25.458" v="314" actId="478"/>
          <ac:spMkLst>
            <pc:docMk/>
            <pc:sldMk cId="4173083945" sldId="269"/>
            <ac:spMk id="11" creationId="{7E1158AB-BBE4-3E7C-4DAD-D14B7E8562D3}"/>
          </ac:spMkLst>
        </pc:spChg>
        <pc:spChg chg="add mod ord">
          <ac:chgData name="Mona Williams" userId="da9f45650a89b40b" providerId="LiveId" clId="{D564844B-9B86-4198-B382-4490A71D0C07}" dt="2022-10-14T01:14:51.887" v="560"/>
          <ac:spMkLst>
            <pc:docMk/>
            <pc:sldMk cId="4173083945" sldId="269"/>
            <ac:spMk id="12" creationId="{40818703-0E2C-467B-C833-80435B509341}"/>
          </ac:spMkLst>
        </pc:spChg>
        <pc:spChg chg="add del mod ord">
          <ac:chgData name="Mona Williams" userId="da9f45650a89b40b" providerId="LiveId" clId="{D564844B-9B86-4198-B382-4490A71D0C07}" dt="2022-10-14T00:40:46.355" v="311" actId="478"/>
          <ac:spMkLst>
            <pc:docMk/>
            <pc:sldMk cId="4173083945" sldId="269"/>
            <ac:spMk id="13" creationId="{BAD5D553-2E3B-6EAD-BD95-28B44BD3C6FE}"/>
          </ac:spMkLst>
        </pc:spChg>
        <pc:spChg chg="add del mod">
          <ac:chgData name="Mona Williams" userId="da9f45650a89b40b" providerId="LiveId" clId="{D564844B-9B86-4198-B382-4490A71D0C07}" dt="2022-10-14T00:54:24.429" v="420" actId="478"/>
          <ac:spMkLst>
            <pc:docMk/>
            <pc:sldMk cId="4173083945" sldId="269"/>
            <ac:spMk id="15" creationId="{ACAE1C79-636E-81AA-2C80-B2582DF7D68E}"/>
          </ac:spMkLst>
        </pc:spChg>
        <pc:spChg chg="add mod">
          <ac:chgData name="Mona Williams" userId="da9f45650a89b40b" providerId="LiveId" clId="{D564844B-9B86-4198-B382-4490A71D0C07}" dt="2022-10-14T01:18:18.846" v="580" actId="1076"/>
          <ac:spMkLst>
            <pc:docMk/>
            <pc:sldMk cId="4173083945" sldId="269"/>
            <ac:spMk id="16" creationId="{C7C3BCEA-26A6-D791-9D99-8C188F909880}"/>
          </ac:spMkLst>
        </pc:spChg>
        <pc:picChg chg="add mod">
          <ac:chgData name="Mona Williams" userId="da9f45650a89b40b" providerId="LiveId" clId="{D564844B-9B86-4198-B382-4490A71D0C07}" dt="2022-10-14T00:46:06.060" v="320" actId="1076"/>
          <ac:picMkLst>
            <pc:docMk/>
            <pc:sldMk cId="4173083945" sldId="269"/>
            <ac:picMk id="14" creationId="{CD09BEBF-734B-0898-7BCE-7E7F34243148}"/>
          </ac:picMkLst>
        </pc:picChg>
        <pc:picChg chg="add mod">
          <ac:chgData name="Mona Williams" userId="da9f45650a89b40b" providerId="LiveId" clId="{D564844B-9B86-4198-B382-4490A71D0C07}" dt="2022-10-14T01:18:32.157" v="581" actId="1076"/>
          <ac:picMkLst>
            <pc:docMk/>
            <pc:sldMk cId="4173083945" sldId="269"/>
            <ac:picMk id="2050" creationId="{56861F39-B4B4-F4E7-E1CD-F9B6EB4B472F}"/>
          </ac:picMkLst>
        </pc:picChg>
      </pc:sldChg>
      <pc:sldChg chg="addSp delSp modSp new mod modClrScheme modAnim chgLayout">
        <pc:chgData name="Mona Williams" userId="da9f45650a89b40b" providerId="LiveId" clId="{D564844B-9B86-4198-B382-4490A71D0C07}" dt="2022-10-14T01:19:07.649" v="585" actId="14100"/>
        <pc:sldMkLst>
          <pc:docMk/>
          <pc:sldMk cId="1310419023" sldId="270"/>
        </pc:sldMkLst>
        <pc:spChg chg="del">
          <ac:chgData name="Mona Williams" userId="da9f45650a89b40b" providerId="LiveId" clId="{D564844B-9B86-4198-B382-4490A71D0C07}" dt="2022-10-14T01:02:30.110" v="518" actId="700"/>
          <ac:spMkLst>
            <pc:docMk/>
            <pc:sldMk cId="1310419023" sldId="270"/>
            <ac:spMk id="2" creationId="{2A80B536-FBD3-96FC-C7FC-815B887217E2}"/>
          </ac:spMkLst>
        </pc:spChg>
        <pc:spChg chg="del">
          <ac:chgData name="Mona Williams" userId="da9f45650a89b40b" providerId="LiveId" clId="{D564844B-9B86-4198-B382-4490A71D0C07}" dt="2022-10-14T01:02:30.110" v="518" actId="700"/>
          <ac:spMkLst>
            <pc:docMk/>
            <pc:sldMk cId="1310419023" sldId="270"/>
            <ac:spMk id="3" creationId="{75DEABA9-8375-9A5D-FCFC-49759AC39BC5}"/>
          </ac:spMkLst>
        </pc:spChg>
        <pc:picChg chg="add mod">
          <ac:chgData name="Mona Williams" userId="da9f45650a89b40b" providerId="LiveId" clId="{D564844B-9B86-4198-B382-4490A71D0C07}" dt="2022-10-14T01:19:07.649" v="585" actId="14100"/>
          <ac:picMkLst>
            <pc:docMk/>
            <pc:sldMk cId="1310419023" sldId="270"/>
            <ac:picMk id="4" creationId="{2C8A9DB8-9561-FCC9-F365-DBECA0AF72E0}"/>
          </ac:picMkLst>
        </pc:picChg>
      </pc:sldChg>
      <pc:sldChg chg="modSp new mod">
        <pc:chgData name="Mona Williams" userId="da9f45650a89b40b" providerId="LiveId" clId="{D564844B-9B86-4198-B382-4490A71D0C07}" dt="2022-10-14T01:48:28.959" v="1198" actId="14"/>
        <pc:sldMkLst>
          <pc:docMk/>
          <pc:sldMk cId="422215179" sldId="271"/>
        </pc:sldMkLst>
        <pc:spChg chg="mod">
          <ac:chgData name="Mona Williams" userId="da9f45650a89b40b" providerId="LiveId" clId="{D564844B-9B86-4198-B382-4490A71D0C07}" dt="2022-10-14T01:24:37.288" v="603" actId="20577"/>
          <ac:spMkLst>
            <pc:docMk/>
            <pc:sldMk cId="422215179" sldId="271"/>
            <ac:spMk id="2" creationId="{2300BAA9-C786-4CFE-99D3-6EFF1E6DD71D}"/>
          </ac:spMkLst>
        </pc:spChg>
        <pc:spChg chg="mod">
          <ac:chgData name="Mona Williams" userId="da9f45650a89b40b" providerId="LiveId" clId="{D564844B-9B86-4198-B382-4490A71D0C07}" dt="2022-10-14T01:48:28.959" v="1198" actId="14"/>
          <ac:spMkLst>
            <pc:docMk/>
            <pc:sldMk cId="422215179" sldId="271"/>
            <ac:spMk id="3" creationId="{54835E66-7299-931A-24D4-06BEC8989575}"/>
          </ac:spMkLst>
        </pc:spChg>
      </pc:sldChg>
      <pc:sldChg chg="addSp modSp new del modAnim">
        <pc:chgData name="Mona Williams" userId="da9f45650a89b40b" providerId="LiveId" clId="{D564844B-9B86-4198-B382-4490A71D0C07}" dt="2022-10-14T01:05:21.299" v="527" actId="47"/>
        <pc:sldMkLst>
          <pc:docMk/>
          <pc:sldMk cId="3898280746" sldId="271"/>
        </pc:sldMkLst>
        <pc:picChg chg="add mod">
          <ac:chgData name="Mona Williams" userId="da9f45650a89b40b" providerId="LiveId" clId="{D564844B-9B86-4198-B382-4490A71D0C07}" dt="2022-10-14T01:00:24.819" v="517"/>
          <ac:picMkLst>
            <pc:docMk/>
            <pc:sldMk cId="3898280746" sldId="271"/>
            <ac:picMk id="2" creationId="{41FDF192-722C-D280-CF71-F817B796A84E}"/>
          </ac:picMkLst>
        </pc:picChg>
      </pc:sldChg>
      <pc:sldChg chg="modSp new mod">
        <pc:chgData name="Mona Williams" userId="da9f45650a89b40b" providerId="LiveId" clId="{D564844B-9B86-4198-B382-4490A71D0C07}" dt="2022-10-14T15:12:22.744" v="1829" actId="20577"/>
        <pc:sldMkLst>
          <pc:docMk/>
          <pc:sldMk cId="2977313990" sldId="272"/>
        </pc:sldMkLst>
        <pc:spChg chg="mod">
          <ac:chgData name="Mona Williams" userId="da9f45650a89b40b" providerId="LiveId" clId="{D564844B-9B86-4198-B382-4490A71D0C07}" dt="2022-10-14T14:44:32.260" v="1214" actId="20577"/>
          <ac:spMkLst>
            <pc:docMk/>
            <pc:sldMk cId="2977313990" sldId="272"/>
            <ac:spMk id="2" creationId="{E404230D-F471-7DE8-1723-3DF10E73A808}"/>
          </ac:spMkLst>
        </pc:spChg>
        <pc:spChg chg="mod">
          <ac:chgData name="Mona Williams" userId="da9f45650a89b40b" providerId="LiveId" clId="{D564844B-9B86-4198-B382-4490A71D0C07}" dt="2022-10-14T15:12:22.744" v="1829" actId="20577"/>
          <ac:spMkLst>
            <pc:docMk/>
            <pc:sldMk cId="2977313990" sldId="272"/>
            <ac:spMk id="3" creationId="{2F92A8B8-3730-1C29-D8F0-BFBA011ECE95}"/>
          </ac:spMkLst>
        </pc:spChg>
      </pc:sldChg>
    </pc:docChg>
  </pc:docChgLst>
  <pc:docChgLst>
    <pc:chgData name="Mona Williams" userId="da9f45650a89b40b" providerId="LiveId" clId="{18FD33D2-28F0-4E4A-8F5B-55385D573994}"/>
    <pc:docChg chg="modSld">
      <pc:chgData name="Mona Williams" userId="da9f45650a89b40b" providerId="LiveId" clId="{18FD33D2-28F0-4E4A-8F5B-55385D573994}" dt="2022-12-02T18:37:00.084" v="0" actId="1076"/>
      <pc:docMkLst>
        <pc:docMk/>
      </pc:docMkLst>
      <pc:sldChg chg="modSp mod">
        <pc:chgData name="Mona Williams" userId="da9f45650a89b40b" providerId="LiveId" clId="{18FD33D2-28F0-4E4A-8F5B-55385D573994}" dt="2022-12-02T18:37:00.084" v="0" actId="1076"/>
        <pc:sldMkLst>
          <pc:docMk/>
          <pc:sldMk cId="2545398248" sldId="261"/>
        </pc:sldMkLst>
        <pc:grpChg chg="mod">
          <ac:chgData name="Mona Williams" userId="da9f45650a89b40b" providerId="LiveId" clId="{18FD33D2-28F0-4E4A-8F5B-55385D573994}" dt="2022-12-02T18:37:00.084" v="0" actId="1076"/>
          <ac:grpSpMkLst>
            <pc:docMk/>
            <pc:sldMk cId="2545398248" sldId="261"/>
            <ac:grpSpMk id="1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2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3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849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69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9960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7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5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2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1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6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2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9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B5622-F86C-46F7-9051-C32329ECD0A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E6743F-8ADA-4DCE-BDAB-81E4BD4F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0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GOj51qbG4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5F97-BA82-0691-2CF9-05EBA53256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Unity Christian Fellowship, Inc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0F53A-37B4-8CC2-43C0-3C86438E2B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Education and Life Skills Program</a:t>
            </a:r>
          </a:p>
          <a:p>
            <a:r>
              <a:rPr lang="en-US" dirty="0"/>
              <a:t>October 15, 2022</a:t>
            </a:r>
          </a:p>
        </p:txBody>
      </p:sp>
      <p:pic>
        <p:nvPicPr>
          <p:cNvPr id="5" name="Picture 4" descr="A close-up of a ring&#10;&#10;Description automatically generated with low confidence">
            <a:extLst>
              <a:ext uri="{FF2B5EF4-FFF2-40B4-BE49-F238E27FC236}">
                <a16:creationId xmlns:a16="http://schemas.microsoft.com/office/drawing/2014/main" id="{921FEB0B-8BCB-F82F-DC49-323D55073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74" y="281054"/>
            <a:ext cx="2607562" cy="17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13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-273803"/>
            <a:ext cx="12930753" cy="7131803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429736"/>
              <a:ext cx="18287999" cy="8572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68844" y="7845453"/>
              <a:ext cx="6019154" cy="24415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7620" y="6345356"/>
              <a:ext cx="5886449" cy="25907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4713" y="1028700"/>
              <a:ext cx="9105899" cy="65150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9064" y="1834658"/>
              <a:ext cx="12849224" cy="6619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5702893" cy="14014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3707416" cy="117186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793813" y="5040073"/>
            <a:ext cx="6603153" cy="362129"/>
          </a:xfrm>
          <a:prstGeom prst="rect">
            <a:avLst/>
          </a:prstGeom>
          <a:solidFill>
            <a:srgbClr val="DFB9B9"/>
          </a:solidFill>
        </p:spPr>
        <p:txBody>
          <a:bodyPr vert="horz" wrap="square" lIns="0" tIns="74083" rIns="0" bIns="0" rtlCol="0">
            <a:spAutoFit/>
          </a:bodyPr>
          <a:lstStyle/>
          <a:p>
            <a:pPr marL="847" algn="ctr">
              <a:spcBef>
                <a:spcPts val="583"/>
              </a:spcBef>
            </a:pPr>
            <a:r>
              <a:rPr sz="1867" dirty="0">
                <a:solidFill>
                  <a:srgbClr val="231715"/>
                </a:solidFill>
                <a:latin typeface="Courier New"/>
                <a:cs typeface="Courier New"/>
              </a:rPr>
              <a:t>MY</a:t>
            </a:r>
            <a:r>
              <a:rPr sz="1867" spc="-30" dirty="0">
                <a:solidFill>
                  <a:srgbClr val="231715"/>
                </a:solidFill>
                <a:latin typeface="Courier New"/>
                <a:cs typeface="Courier New"/>
              </a:rPr>
              <a:t> </a:t>
            </a:r>
            <a:r>
              <a:rPr sz="1867" spc="-7" dirty="0">
                <a:solidFill>
                  <a:srgbClr val="231715"/>
                </a:solidFill>
                <a:latin typeface="Courier New"/>
                <a:cs typeface="Courier New"/>
              </a:rPr>
              <a:t>IDENTITIES</a:t>
            </a:r>
            <a:endParaRPr sz="1867">
              <a:latin typeface="Courier New"/>
              <a:cs typeface="Courier Ne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27681" y="-65179"/>
            <a:ext cx="10642177" cy="2329603"/>
            <a:chOff x="2325127" y="0"/>
            <a:chExt cx="15963265" cy="3494404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25127" y="2817626"/>
              <a:ext cx="2724149" cy="67627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609352" y="847784"/>
              <a:ext cx="678815" cy="866775"/>
            </a:xfrm>
            <a:custGeom>
              <a:avLst/>
              <a:gdLst/>
              <a:ahLst/>
              <a:cxnLst/>
              <a:rect l="l" t="t" r="r" b="b"/>
              <a:pathLst>
                <a:path w="678815" h="866775">
                  <a:moveTo>
                    <a:pt x="430532" y="348477"/>
                  </a:moveTo>
                  <a:lnTo>
                    <a:pt x="375521" y="348477"/>
                  </a:lnTo>
                  <a:lnTo>
                    <a:pt x="383997" y="298629"/>
                  </a:lnTo>
                  <a:lnTo>
                    <a:pt x="393658" y="249077"/>
                  </a:lnTo>
                  <a:lnTo>
                    <a:pt x="403969" y="199056"/>
                  </a:lnTo>
                  <a:lnTo>
                    <a:pt x="413903" y="150204"/>
                  </a:lnTo>
                  <a:lnTo>
                    <a:pt x="423169" y="100553"/>
                  </a:lnTo>
                  <a:lnTo>
                    <a:pt x="430987" y="50540"/>
                  </a:lnTo>
                  <a:lnTo>
                    <a:pt x="436697" y="0"/>
                  </a:lnTo>
                  <a:lnTo>
                    <a:pt x="445785" y="5724"/>
                  </a:lnTo>
                  <a:lnTo>
                    <a:pt x="450108" y="12596"/>
                  </a:lnTo>
                  <a:lnTo>
                    <a:pt x="451255" y="19999"/>
                  </a:lnTo>
                  <a:lnTo>
                    <a:pt x="450814" y="27313"/>
                  </a:lnTo>
                  <a:lnTo>
                    <a:pt x="446343" y="69695"/>
                  </a:lnTo>
                  <a:lnTo>
                    <a:pt x="440461" y="112077"/>
                  </a:lnTo>
                  <a:lnTo>
                    <a:pt x="430564" y="165762"/>
                  </a:lnTo>
                  <a:lnTo>
                    <a:pt x="420579" y="219446"/>
                  </a:lnTo>
                  <a:lnTo>
                    <a:pt x="410418" y="273131"/>
                  </a:lnTo>
                  <a:lnTo>
                    <a:pt x="399991" y="326815"/>
                  </a:lnTo>
                  <a:lnTo>
                    <a:pt x="399050" y="330582"/>
                  </a:lnTo>
                  <a:lnTo>
                    <a:pt x="399050" y="334350"/>
                  </a:lnTo>
                  <a:lnTo>
                    <a:pt x="398109" y="340942"/>
                  </a:lnTo>
                  <a:lnTo>
                    <a:pt x="443258" y="340942"/>
                  </a:lnTo>
                  <a:lnTo>
                    <a:pt x="430532" y="348477"/>
                  </a:lnTo>
                  <a:close/>
                </a:path>
                <a:path w="678815" h="866775">
                  <a:moveTo>
                    <a:pt x="443258" y="340942"/>
                  </a:moveTo>
                  <a:lnTo>
                    <a:pt x="398109" y="340942"/>
                  </a:lnTo>
                  <a:lnTo>
                    <a:pt x="406579" y="336233"/>
                  </a:lnTo>
                  <a:lnTo>
                    <a:pt x="419756" y="328699"/>
                  </a:lnTo>
                  <a:lnTo>
                    <a:pt x="462077" y="303893"/>
                  </a:lnTo>
                  <a:lnTo>
                    <a:pt x="505157" y="280944"/>
                  </a:lnTo>
                  <a:lnTo>
                    <a:pt x="548812" y="259356"/>
                  </a:lnTo>
                  <a:lnTo>
                    <a:pt x="678648" y="199056"/>
                  </a:lnTo>
                  <a:lnTo>
                    <a:pt x="678648" y="224985"/>
                  </a:lnTo>
                  <a:lnTo>
                    <a:pt x="555915" y="281769"/>
                  </a:lnTo>
                  <a:lnTo>
                    <a:pt x="514813" y="301386"/>
                  </a:lnTo>
                  <a:lnTo>
                    <a:pt x="491137" y="313718"/>
                  </a:lnTo>
                  <a:lnTo>
                    <a:pt x="467990" y="326580"/>
                  </a:lnTo>
                  <a:lnTo>
                    <a:pt x="445196" y="339795"/>
                  </a:lnTo>
                  <a:lnTo>
                    <a:pt x="443258" y="340942"/>
                  </a:lnTo>
                  <a:close/>
                </a:path>
                <a:path w="678815" h="866775">
                  <a:moveTo>
                    <a:pt x="0" y="574515"/>
                  </a:moveTo>
                  <a:lnTo>
                    <a:pt x="8277" y="565304"/>
                  </a:lnTo>
                  <a:lnTo>
                    <a:pt x="18233" y="560154"/>
                  </a:lnTo>
                  <a:lnTo>
                    <a:pt x="28718" y="556769"/>
                  </a:lnTo>
                  <a:lnTo>
                    <a:pt x="38586" y="552855"/>
                  </a:lnTo>
                  <a:lnTo>
                    <a:pt x="48615" y="547513"/>
                  </a:lnTo>
                  <a:lnTo>
                    <a:pt x="58821" y="542612"/>
                  </a:lnTo>
                  <a:lnTo>
                    <a:pt x="69026" y="537888"/>
                  </a:lnTo>
                  <a:lnTo>
                    <a:pt x="79055" y="533076"/>
                  </a:lnTo>
                  <a:lnTo>
                    <a:pt x="109099" y="517845"/>
                  </a:lnTo>
                  <a:lnTo>
                    <a:pt x="119525" y="512356"/>
                  </a:lnTo>
                  <a:lnTo>
                    <a:pt x="129408" y="506852"/>
                  </a:lnTo>
                  <a:lnTo>
                    <a:pt x="149172" y="496197"/>
                  </a:lnTo>
                  <a:lnTo>
                    <a:pt x="159054" y="490694"/>
                  </a:lnTo>
                  <a:lnTo>
                    <a:pt x="178701" y="479392"/>
                  </a:lnTo>
                  <a:lnTo>
                    <a:pt x="188304" y="473741"/>
                  </a:lnTo>
                  <a:lnTo>
                    <a:pt x="197642" y="468090"/>
                  </a:lnTo>
                  <a:lnTo>
                    <a:pt x="207377" y="462424"/>
                  </a:lnTo>
                  <a:lnTo>
                    <a:pt x="216936" y="456670"/>
                  </a:lnTo>
                  <a:lnTo>
                    <a:pt x="226494" y="450739"/>
                  </a:lnTo>
                  <a:lnTo>
                    <a:pt x="236229" y="444544"/>
                  </a:lnTo>
                  <a:lnTo>
                    <a:pt x="245964" y="438746"/>
                  </a:lnTo>
                  <a:lnTo>
                    <a:pt x="265082" y="426796"/>
                  </a:lnTo>
                  <a:lnTo>
                    <a:pt x="284552" y="415200"/>
                  </a:lnTo>
                  <a:lnTo>
                    <a:pt x="303916" y="403103"/>
                  </a:lnTo>
                  <a:lnTo>
                    <a:pt x="323169" y="391625"/>
                  </a:lnTo>
                  <a:lnTo>
                    <a:pt x="353874" y="372023"/>
                  </a:lnTo>
                  <a:lnTo>
                    <a:pt x="345404" y="367314"/>
                  </a:lnTo>
                  <a:lnTo>
                    <a:pt x="338816" y="363546"/>
                  </a:lnTo>
                  <a:lnTo>
                    <a:pt x="288189" y="340935"/>
                  </a:lnTo>
                  <a:lnTo>
                    <a:pt x="112937" y="260887"/>
                  </a:lnTo>
                  <a:lnTo>
                    <a:pt x="51762" y="227923"/>
                  </a:lnTo>
                  <a:lnTo>
                    <a:pt x="38394" y="212162"/>
                  </a:lnTo>
                  <a:lnTo>
                    <a:pt x="39527" y="202493"/>
                  </a:lnTo>
                  <a:lnTo>
                    <a:pt x="358301" y="340942"/>
                  </a:lnTo>
                  <a:lnTo>
                    <a:pt x="375521" y="348477"/>
                  </a:lnTo>
                  <a:lnTo>
                    <a:pt x="430532" y="348477"/>
                  </a:lnTo>
                  <a:lnTo>
                    <a:pt x="417873" y="356012"/>
                  </a:lnTo>
                  <a:lnTo>
                    <a:pt x="413168" y="359779"/>
                  </a:lnTo>
                  <a:lnTo>
                    <a:pt x="406579" y="364488"/>
                  </a:lnTo>
                  <a:lnTo>
                    <a:pt x="413168" y="368403"/>
                  </a:lnTo>
                  <a:lnTo>
                    <a:pt x="419050" y="371787"/>
                  </a:lnTo>
                  <a:lnTo>
                    <a:pt x="424579" y="374819"/>
                  </a:lnTo>
                  <a:lnTo>
                    <a:pt x="430108" y="377674"/>
                  </a:lnTo>
                  <a:lnTo>
                    <a:pt x="450323" y="388976"/>
                  </a:lnTo>
                  <a:lnTo>
                    <a:pt x="389639" y="388976"/>
                  </a:lnTo>
                  <a:lnTo>
                    <a:pt x="389369" y="390859"/>
                  </a:lnTo>
                  <a:lnTo>
                    <a:pt x="366110" y="390859"/>
                  </a:lnTo>
                  <a:lnTo>
                    <a:pt x="357639" y="395569"/>
                  </a:lnTo>
                  <a:lnTo>
                    <a:pt x="344375" y="403156"/>
                  </a:lnTo>
                  <a:lnTo>
                    <a:pt x="176831" y="502078"/>
                  </a:lnTo>
                  <a:lnTo>
                    <a:pt x="134584" y="526483"/>
                  </a:lnTo>
                  <a:lnTo>
                    <a:pt x="109570" y="539286"/>
                  </a:lnTo>
                  <a:lnTo>
                    <a:pt x="84114" y="551206"/>
                  </a:lnTo>
                  <a:lnTo>
                    <a:pt x="40322" y="571122"/>
                  </a:lnTo>
                  <a:lnTo>
                    <a:pt x="0" y="574515"/>
                  </a:lnTo>
                  <a:close/>
                </a:path>
                <a:path w="678815" h="866775">
                  <a:moveTo>
                    <a:pt x="633620" y="521201"/>
                  </a:moveTo>
                  <a:lnTo>
                    <a:pt x="553401" y="475624"/>
                  </a:lnTo>
                  <a:lnTo>
                    <a:pt x="518107" y="456155"/>
                  </a:lnTo>
                  <a:lnTo>
                    <a:pt x="412226" y="399336"/>
                  </a:lnTo>
                  <a:lnTo>
                    <a:pt x="405638" y="395569"/>
                  </a:lnTo>
                  <a:lnTo>
                    <a:pt x="399050" y="393685"/>
                  </a:lnTo>
                  <a:lnTo>
                    <a:pt x="389639" y="388976"/>
                  </a:lnTo>
                  <a:lnTo>
                    <a:pt x="450323" y="388976"/>
                  </a:lnTo>
                  <a:lnTo>
                    <a:pt x="475685" y="403156"/>
                  </a:lnTo>
                  <a:lnTo>
                    <a:pt x="678648" y="517412"/>
                  </a:lnTo>
                  <a:lnTo>
                    <a:pt x="633620" y="521201"/>
                  </a:lnTo>
                  <a:close/>
                </a:path>
                <a:path w="678815" h="866775">
                  <a:moveTo>
                    <a:pt x="346959" y="545321"/>
                  </a:moveTo>
                  <a:lnTo>
                    <a:pt x="351156" y="515181"/>
                  </a:lnTo>
                  <a:lnTo>
                    <a:pt x="359418" y="456155"/>
                  </a:lnTo>
                  <a:lnTo>
                    <a:pt x="366110" y="407812"/>
                  </a:lnTo>
                  <a:lnTo>
                    <a:pt x="367051" y="403103"/>
                  </a:lnTo>
                  <a:lnTo>
                    <a:pt x="366110" y="399336"/>
                  </a:lnTo>
                  <a:lnTo>
                    <a:pt x="366110" y="390859"/>
                  </a:lnTo>
                  <a:lnTo>
                    <a:pt x="389369" y="390859"/>
                  </a:lnTo>
                  <a:lnTo>
                    <a:pt x="384580" y="424353"/>
                  </a:lnTo>
                  <a:lnTo>
                    <a:pt x="379521" y="458671"/>
                  </a:lnTo>
                  <a:lnTo>
                    <a:pt x="374815" y="492283"/>
                  </a:lnTo>
                  <a:lnTo>
                    <a:pt x="370815" y="525541"/>
                  </a:lnTo>
                  <a:lnTo>
                    <a:pt x="368954" y="543471"/>
                  </a:lnTo>
                  <a:lnTo>
                    <a:pt x="346959" y="545321"/>
                  </a:lnTo>
                  <a:close/>
                </a:path>
                <a:path w="678815" h="866775">
                  <a:moveTo>
                    <a:pt x="367286" y="559538"/>
                  </a:moveTo>
                  <a:lnTo>
                    <a:pt x="368954" y="543471"/>
                  </a:lnTo>
                  <a:lnTo>
                    <a:pt x="633620" y="521201"/>
                  </a:lnTo>
                  <a:lnTo>
                    <a:pt x="678648" y="546840"/>
                  </a:lnTo>
                  <a:lnTo>
                    <a:pt x="367286" y="559538"/>
                  </a:lnTo>
                  <a:close/>
                </a:path>
                <a:path w="678815" h="866775">
                  <a:moveTo>
                    <a:pt x="36144" y="573043"/>
                  </a:moveTo>
                  <a:lnTo>
                    <a:pt x="40322" y="571122"/>
                  </a:lnTo>
                  <a:lnTo>
                    <a:pt x="346959" y="545321"/>
                  </a:lnTo>
                  <a:lnTo>
                    <a:pt x="344851" y="560453"/>
                  </a:lnTo>
                  <a:lnTo>
                    <a:pt x="36144" y="573043"/>
                  </a:lnTo>
                  <a:close/>
                </a:path>
                <a:path w="678815" h="866775">
                  <a:moveTo>
                    <a:pt x="330345" y="866484"/>
                  </a:moveTo>
                  <a:lnTo>
                    <a:pt x="326581" y="865542"/>
                  </a:lnTo>
                  <a:lnTo>
                    <a:pt x="323757" y="865542"/>
                  </a:lnTo>
                  <a:lnTo>
                    <a:pt x="318110" y="860833"/>
                  </a:lnTo>
                  <a:lnTo>
                    <a:pt x="315287" y="852357"/>
                  </a:lnTo>
                  <a:lnTo>
                    <a:pt x="315287" y="845764"/>
                  </a:lnTo>
                  <a:lnTo>
                    <a:pt x="316228" y="840113"/>
                  </a:lnTo>
                  <a:lnTo>
                    <a:pt x="318949" y="799011"/>
                  </a:lnTo>
                  <a:lnTo>
                    <a:pt x="321757" y="757820"/>
                  </a:lnTo>
                  <a:lnTo>
                    <a:pt x="325096" y="716807"/>
                  </a:lnTo>
                  <a:lnTo>
                    <a:pt x="329404" y="676234"/>
                  </a:lnTo>
                  <a:lnTo>
                    <a:pt x="336384" y="622550"/>
                  </a:lnTo>
                  <a:lnTo>
                    <a:pt x="343680" y="568866"/>
                  </a:lnTo>
                  <a:lnTo>
                    <a:pt x="367286" y="559538"/>
                  </a:lnTo>
                  <a:lnTo>
                    <a:pt x="365242" y="579226"/>
                  </a:lnTo>
                  <a:lnTo>
                    <a:pt x="359800" y="632910"/>
                  </a:lnTo>
                  <a:lnTo>
                    <a:pt x="354463" y="686595"/>
                  </a:lnTo>
                  <a:lnTo>
                    <a:pt x="349203" y="740279"/>
                  </a:lnTo>
                  <a:lnTo>
                    <a:pt x="343997" y="793963"/>
                  </a:lnTo>
                  <a:lnTo>
                    <a:pt x="338816" y="847648"/>
                  </a:lnTo>
                  <a:lnTo>
                    <a:pt x="338816" y="856124"/>
                  </a:lnTo>
                  <a:lnTo>
                    <a:pt x="335051" y="861775"/>
                  </a:lnTo>
                  <a:lnTo>
                    <a:pt x="330345" y="866484"/>
                  </a:lnTo>
                  <a:close/>
                </a:path>
                <a:path w="678815" h="866775">
                  <a:moveTo>
                    <a:pt x="16821" y="578048"/>
                  </a:moveTo>
                  <a:lnTo>
                    <a:pt x="8718" y="577430"/>
                  </a:lnTo>
                  <a:lnTo>
                    <a:pt x="0" y="574517"/>
                  </a:lnTo>
                  <a:lnTo>
                    <a:pt x="36144" y="573043"/>
                  </a:lnTo>
                  <a:lnTo>
                    <a:pt x="32936" y="574517"/>
                  </a:lnTo>
                  <a:lnTo>
                    <a:pt x="24748" y="576901"/>
                  </a:lnTo>
                  <a:lnTo>
                    <a:pt x="16821" y="578048"/>
                  </a:lnTo>
                  <a:close/>
                </a:path>
              </a:pathLst>
            </a:custGeom>
            <a:solidFill>
              <a:srgbClr val="231715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47928" y="0"/>
              <a:ext cx="8540071" cy="13779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167679" y="1339915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1822406" y="1828800"/>
                  </a:moveTo>
                  <a:lnTo>
                    <a:pt x="6396" y="1828800"/>
                  </a:lnTo>
                  <a:lnTo>
                    <a:pt x="0" y="1822406"/>
                  </a:lnTo>
                  <a:lnTo>
                    <a:pt x="0" y="6396"/>
                  </a:lnTo>
                  <a:lnTo>
                    <a:pt x="6396" y="0"/>
                  </a:lnTo>
                  <a:lnTo>
                    <a:pt x="1822406" y="0"/>
                  </a:lnTo>
                  <a:lnTo>
                    <a:pt x="1828800" y="6396"/>
                  </a:lnTo>
                  <a:lnTo>
                    <a:pt x="1828800" y="14287"/>
                  </a:lnTo>
                  <a:lnTo>
                    <a:pt x="1828800" y="1822406"/>
                  </a:lnTo>
                  <a:lnTo>
                    <a:pt x="1822406" y="1828800"/>
                  </a:lnTo>
                  <a:close/>
                </a:path>
              </a:pathLst>
            </a:custGeom>
            <a:solidFill>
              <a:srgbClr val="CADAE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58800" y="342228"/>
            <a:ext cx="7010400" cy="686085"/>
          </a:xfrm>
          <a:prstGeom prst="rect">
            <a:avLst/>
          </a:prstGeom>
        </p:spPr>
        <p:txBody>
          <a:bodyPr vert="horz" wrap="square" lIns="0" tIns="8890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70"/>
              </a:spcBef>
            </a:pPr>
            <a:r>
              <a:rPr spc="-200" dirty="0"/>
              <a:t>Who</a:t>
            </a:r>
            <a:r>
              <a:rPr spc="-897" dirty="0"/>
              <a:t> </a:t>
            </a:r>
            <a:r>
              <a:rPr spc="-470" dirty="0"/>
              <a:t>Am</a:t>
            </a:r>
            <a:r>
              <a:rPr spc="-897" dirty="0"/>
              <a:t> </a:t>
            </a:r>
            <a:r>
              <a:rPr spc="-760" dirty="0"/>
              <a:t>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445119" y="893277"/>
            <a:ext cx="1219200" cy="780449"/>
          </a:xfrm>
          <a:prstGeom prst="rect">
            <a:avLst/>
          </a:prstGeom>
        </p:spPr>
        <p:txBody>
          <a:bodyPr vert="horz" wrap="square" lIns="0" tIns="74083" rIns="0" bIns="0" rtlCol="0">
            <a:spAutoFit/>
          </a:bodyPr>
          <a:lstStyle/>
          <a:p>
            <a:pPr marL="203210" marR="198130" algn="ctr">
              <a:lnSpc>
                <a:spcPct val="115599"/>
              </a:lnSpc>
              <a:spcBef>
                <a:spcPts val="583"/>
              </a:spcBef>
            </a:pPr>
            <a:r>
              <a:rPr sz="1333" spc="-7" dirty="0">
                <a:solidFill>
                  <a:srgbClr val="231715"/>
                </a:solidFill>
                <a:latin typeface="Courier New"/>
                <a:cs typeface="Courier New"/>
              </a:rPr>
              <a:t>Southern Black Female</a:t>
            </a:r>
            <a:endParaRPr sz="1333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99610" y="2409704"/>
            <a:ext cx="1219200" cy="1117251"/>
          </a:xfrm>
          <a:prstGeom prst="rect">
            <a:avLst/>
          </a:prstGeom>
          <a:solidFill>
            <a:srgbClr val="FEFAB9"/>
          </a:solidFill>
        </p:spPr>
        <p:txBody>
          <a:bodyPr vert="horz" wrap="square" lIns="0" tIns="69427" rIns="0" bIns="0" rtlCol="0">
            <a:spAutoFit/>
          </a:bodyPr>
          <a:lstStyle/>
          <a:p>
            <a:pPr marL="82130" marR="125736">
              <a:lnSpc>
                <a:spcPct val="116500"/>
              </a:lnSpc>
              <a:spcBef>
                <a:spcPts val="547"/>
              </a:spcBef>
            </a:pPr>
            <a:r>
              <a:rPr sz="1467" dirty="0">
                <a:solidFill>
                  <a:srgbClr val="231715"/>
                </a:solidFill>
                <a:latin typeface="Courier New"/>
                <a:cs typeface="Courier New"/>
              </a:rPr>
              <a:t>Laid</a:t>
            </a:r>
            <a:r>
              <a:rPr sz="1467" spc="-50" dirty="0">
                <a:solidFill>
                  <a:srgbClr val="231715"/>
                </a:solidFill>
                <a:latin typeface="Courier New"/>
                <a:cs typeface="Courier New"/>
              </a:rPr>
              <a:t> </a:t>
            </a:r>
            <a:r>
              <a:rPr sz="1467" spc="-13" dirty="0">
                <a:solidFill>
                  <a:srgbClr val="231715"/>
                </a:solidFill>
                <a:latin typeface="Courier New"/>
                <a:cs typeface="Courier New"/>
              </a:rPr>
              <a:t>Back </a:t>
            </a:r>
            <a:r>
              <a:rPr sz="1467" spc="-7" dirty="0">
                <a:solidFill>
                  <a:srgbClr val="231715"/>
                </a:solidFill>
                <a:latin typeface="Courier New"/>
                <a:cs typeface="Courier New"/>
              </a:rPr>
              <a:t>Reserved Servant Leader</a:t>
            </a:r>
            <a:endParaRPr sz="1467">
              <a:latin typeface="Courier New"/>
              <a:cs typeface="Courier New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-203" y="697819"/>
            <a:ext cx="12192423" cy="6160347"/>
            <a:chOff x="-305" y="1046728"/>
            <a:chExt cx="18288635" cy="924052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148383" y="7166944"/>
              <a:ext cx="3139617" cy="31200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62279" y="1046728"/>
              <a:ext cx="1304924" cy="59054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-305" y="4580666"/>
              <a:ext cx="3122295" cy="1180465"/>
            </a:xfrm>
            <a:custGeom>
              <a:avLst/>
              <a:gdLst/>
              <a:ahLst/>
              <a:cxnLst/>
              <a:rect l="l" t="t" r="r" b="b"/>
              <a:pathLst>
                <a:path w="3122295" h="1180464">
                  <a:moveTo>
                    <a:pt x="7" y="1180407"/>
                  </a:moveTo>
                  <a:lnTo>
                    <a:pt x="0" y="1131776"/>
                  </a:lnTo>
                  <a:lnTo>
                    <a:pt x="27200" y="1116634"/>
                  </a:lnTo>
                  <a:lnTo>
                    <a:pt x="67022" y="1092869"/>
                  </a:lnTo>
                  <a:lnTo>
                    <a:pt x="108092" y="1067456"/>
                  </a:lnTo>
                  <a:lnTo>
                    <a:pt x="190888" y="1019084"/>
                  </a:lnTo>
                  <a:lnTo>
                    <a:pt x="232614" y="996125"/>
                  </a:lnTo>
                  <a:lnTo>
                    <a:pt x="276556" y="975203"/>
                  </a:lnTo>
                  <a:lnTo>
                    <a:pt x="320170" y="953055"/>
                  </a:lnTo>
                  <a:lnTo>
                    <a:pt x="364112" y="932133"/>
                  </a:lnTo>
                  <a:lnTo>
                    <a:pt x="407727" y="909985"/>
                  </a:lnTo>
                  <a:lnTo>
                    <a:pt x="539552" y="847221"/>
                  </a:lnTo>
                  <a:lnTo>
                    <a:pt x="583822" y="827527"/>
                  </a:lnTo>
                  <a:lnTo>
                    <a:pt x="627764" y="806605"/>
                  </a:lnTo>
                  <a:lnTo>
                    <a:pt x="716302" y="767217"/>
                  </a:lnTo>
                  <a:lnTo>
                    <a:pt x="916002" y="682406"/>
                  </a:lnTo>
                  <a:lnTo>
                    <a:pt x="966437" y="662381"/>
                  </a:lnTo>
                  <a:lnTo>
                    <a:pt x="1010449" y="642756"/>
                  </a:lnTo>
                  <a:lnTo>
                    <a:pt x="1099639" y="605822"/>
                  </a:lnTo>
                  <a:lnTo>
                    <a:pt x="1233788" y="554268"/>
                  </a:lnTo>
                  <a:lnTo>
                    <a:pt x="1278872" y="538300"/>
                  </a:lnTo>
                  <a:lnTo>
                    <a:pt x="1323762" y="521068"/>
                  </a:lnTo>
                  <a:lnTo>
                    <a:pt x="1414491" y="488982"/>
                  </a:lnTo>
                  <a:lnTo>
                    <a:pt x="1459622" y="471687"/>
                  </a:lnTo>
                  <a:lnTo>
                    <a:pt x="1505106" y="455612"/>
                  </a:lnTo>
                  <a:lnTo>
                    <a:pt x="1525069" y="447658"/>
                  </a:lnTo>
                  <a:lnTo>
                    <a:pt x="1564340" y="429297"/>
                  </a:lnTo>
                  <a:lnTo>
                    <a:pt x="1584303" y="421344"/>
                  </a:lnTo>
                  <a:lnTo>
                    <a:pt x="1666227" y="394235"/>
                  </a:lnTo>
                  <a:lnTo>
                    <a:pt x="1707659" y="381869"/>
                  </a:lnTo>
                  <a:lnTo>
                    <a:pt x="1794556" y="353433"/>
                  </a:lnTo>
                  <a:lnTo>
                    <a:pt x="1840307" y="337287"/>
                  </a:lnTo>
                  <a:lnTo>
                    <a:pt x="1886386" y="322368"/>
                  </a:lnTo>
                  <a:lnTo>
                    <a:pt x="1932791" y="308676"/>
                  </a:lnTo>
                  <a:lnTo>
                    <a:pt x="2025415" y="278713"/>
                  </a:lnTo>
                  <a:lnTo>
                    <a:pt x="2072902" y="266047"/>
                  </a:lnTo>
                  <a:lnTo>
                    <a:pt x="2166935" y="238337"/>
                  </a:lnTo>
                  <a:lnTo>
                    <a:pt x="2188698" y="232532"/>
                  </a:lnTo>
                  <a:lnTo>
                    <a:pt x="2210133" y="225500"/>
                  </a:lnTo>
                  <a:lnTo>
                    <a:pt x="2231896" y="219695"/>
                  </a:lnTo>
                  <a:lnTo>
                    <a:pt x="2253332" y="212664"/>
                  </a:lnTo>
                  <a:lnTo>
                    <a:pt x="2350346" y="184158"/>
                  </a:lnTo>
                  <a:lnTo>
                    <a:pt x="2399363" y="171084"/>
                  </a:lnTo>
                  <a:lnTo>
                    <a:pt x="2447980" y="156802"/>
                  </a:lnTo>
                  <a:lnTo>
                    <a:pt x="2513289" y="139382"/>
                  </a:lnTo>
                  <a:lnTo>
                    <a:pt x="2548847" y="106239"/>
                  </a:lnTo>
                  <a:lnTo>
                    <a:pt x="2554731" y="92840"/>
                  </a:lnTo>
                  <a:lnTo>
                    <a:pt x="2562701" y="81513"/>
                  </a:lnTo>
                  <a:lnTo>
                    <a:pt x="2571488" y="68654"/>
                  </a:lnTo>
                  <a:lnTo>
                    <a:pt x="2580808" y="54339"/>
                  </a:lnTo>
                  <a:lnTo>
                    <a:pt x="2571426" y="52898"/>
                  </a:lnTo>
                  <a:lnTo>
                    <a:pt x="2563518" y="52379"/>
                  </a:lnTo>
                  <a:lnTo>
                    <a:pt x="2555854" y="50479"/>
                  </a:lnTo>
                  <a:lnTo>
                    <a:pt x="2548518" y="49807"/>
                  </a:lnTo>
                  <a:lnTo>
                    <a:pt x="2500061" y="48274"/>
                  </a:lnTo>
                  <a:lnTo>
                    <a:pt x="2451805" y="48001"/>
                  </a:lnTo>
                  <a:lnTo>
                    <a:pt x="2355521" y="50024"/>
                  </a:lnTo>
                  <a:lnTo>
                    <a:pt x="2259237" y="54675"/>
                  </a:lnTo>
                  <a:lnTo>
                    <a:pt x="2211147" y="58301"/>
                  </a:lnTo>
                  <a:lnTo>
                    <a:pt x="2163182" y="63208"/>
                  </a:lnTo>
                  <a:lnTo>
                    <a:pt x="2115331" y="69399"/>
                  </a:lnTo>
                  <a:lnTo>
                    <a:pt x="2089150" y="72439"/>
                  </a:lnTo>
                  <a:lnTo>
                    <a:pt x="2036460" y="77292"/>
                  </a:lnTo>
                  <a:lnTo>
                    <a:pt x="2010279" y="80332"/>
                  </a:lnTo>
                  <a:lnTo>
                    <a:pt x="1988036" y="82322"/>
                  </a:lnTo>
                  <a:lnTo>
                    <a:pt x="1980826" y="80302"/>
                  </a:lnTo>
                  <a:lnTo>
                    <a:pt x="1975589" y="79070"/>
                  </a:lnTo>
                  <a:lnTo>
                    <a:pt x="1966862" y="70883"/>
                  </a:lnTo>
                  <a:lnTo>
                    <a:pt x="1967080" y="65567"/>
                  </a:lnTo>
                  <a:lnTo>
                    <a:pt x="1966971" y="59024"/>
                  </a:lnTo>
                  <a:lnTo>
                    <a:pt x="1974497" y="50444"/>
                  </a:lnTo>
                  <a:lnTo>
                    <a:pt x="1979952" y="46361"/>
                  </a:lnTo>
                  <a:lnTo>
                    <a:pt x="1999066" y="41263"/>
                  </a:lnTo>
                  <a:lnTo>
                    <a:pt x="2006242" y="40663"/>
                  </a:lnTo>
                  <a:lnTo>
                    <a:pt x="2060451" y="35405"/>
                  </a:lnTo>
                  <a:lnTo>
                    <a:pt x="2168373" y="23706"/>
                  </a:lnTo>
                  <a:lnTo>
                    <a:pt x="2329686" y="8282"/>
                  </a:lnTo>
                  <a:lnTo>
                    <a:pt x="2383674" y="5711"/>
                  </a:lnTo>
                  <a:lnTo>
                    <a:pt x="2437274" y="4559"/>
                  </a:lnTo>
                  <a:lnTo>
                    <a:pt x="2491242" y="5937"/>
                  </a:lnTo>
                  <a:lnTo>
                    <a:pt x="2544698" y="4822"/>
                  </a:lnTo>
                  <a:lnTo>
                    <a:pt x="2564573" y="4779"/>
                  </a:lnTo>
                  <a:lnTo>
                    <a:pt x="2623787" y="814"/>
                  </a:lnTo>
                  <a:lnTo>
                    <a:pt x="2626842" y="0"/>
                  </a:lnTo>
                  <a:lnTo>
                    <a:pt x="2631750" y="5"/>
                  </a:lnTo>
                  <a:lnTo>
                    <a:pt x="2635132" y="417"/>
                  </a:lnTo>
                  <a:lnTo>
                    <a:pt x="2687713" y="7423"/>
                  </a:lnTo>
                  <a:lnTo>
                    <a:pt x="2739966" y="13201"/>
                  </a:lnTo>
                  <a:lnTo>
                    <a:pt x="2779401" y="18455"/>
                  </a:lnTo>
                  <a:lnTo>
                    <a:pt x="2636416" y="56594"/>
                  </a:lnTo>
                  <a:lnTo>
                    <a:pt x="2629370" y="59788"/>
                  </a:lnTo>
                  <a:lnTo>
                    <a:pt x="2624226" y="63788"/>
                  </a:lnTo>
                  <a:lnTo>
                    <a:pt x="2615605" y="76603"/>
                  </a:lnTo>
                  <a:lnTo>
                    <a:pt x="2607454" y="90607"/>
                  </a:lnTo>
                  <a:lnTo>
                    <a:pt x="2599017" y="104687"/>
                  </a:lnTo>
                  <a:lnTo>
                    <a:pt x="2590192" y="120185"/>
                  </a:lnTo>
                  <a:lnTo>
                    <a:pt x="2701734" y="98320"/>
                  </a:lnTo>
                  <a:lnTo>
                    <a:pt x="2805748" y="75834"/>
                  </a:lnTo>
                  <a:lnTo>
                    <a:pt x="2940952" y="39771"/>
                  </a:lnTo>
                  <a:lnTo>
                    <a:pt x="2950288" y="41224"/>
                  </a:lnTo>
                  <a:lnTo>
                    <a:pt x="2986049" y="47458"/>
                  </a:lnTo>
                  <a:lnTo>
                    <a:pt x="3013588" y="53257"/>
                  </a:lnTo>
                  <a:lnTo>
                    <a:pt x="2325221" y="236864"/>
                  </a:lnTo>
                  <a:lnTo>
                    <a:pt x="2083917" y="307798"/>
                  </a:lnTo>
                  <a:lnTo>
                    <a:pt x="2035814" y="323258"/>
                  </a:lnTo>
                  <a:lnTo>
                    <a:pt x="1996052" y="335178"/>
                  </a:lnTo>
                  <a:lnTo>
                    <a:pt x="1956617" y="348325"/>
                  </a:lnTo>
                  <a:lnTo>
                    <a:pt x="1917509" y="362699"/>
                  </a:lnTo>
                  <a:lnTo>
                    <a:pt x="1856639" y="382878"/>
                  </a:lnTo>
                  <a:lnTo>
                    <a:pt x="1813441" y="395715"/>
                  </a:lnTo>
                  <a:lnTo>
                    <a:pt x="1700798" y="433646"/>
                  </a:lnTo>
                  <a:lnTo>
                    <a:pt x="1654924" y="448511"/>
                  </a:lnTo>
                  <a:lnTo>
                    <a:pt x="1563742" y="480718"/>
                  </a:lnTo>
                  <a:lnTo>
                    <a:pt x="1517830" y="495593"/>
                  </a:lnTo>
                  <a:lnTo>
                    <a:pt x="1426799" y="527760"/>
                  </a:lnTo>
                  <a:lnTo>
                    <a:pt x="1283948" y="581635"/>
                  </a:lnTo>
                  <a:lnTo>
                    <a:pt x="948420" y="717134"/>
                  </a:lnTo>
                  <a:lnTo>
                    <a:pt x="901423" y="737556"/>
                  </a:lnTo>
                  <a:lnTo>
                    <a:pt x="854099" y="756751"/>
                  </a:lnTo>
                  <a:lnTo>
                    <a:pt x="807138" y="777163"/>
                  </a:lnTo>
                  <a:lnTo>
                    <a:pt x="759922" y="796329"/>
                  </a:lnTo>
                  <a:lnTo>
                    <a:pt x="713467" y="817920"/>
                  </a:lnTo>
                  <a:lnTo>
                    <a:pt x="666001" y="838467"/>
                  </a:lnTo>
                  <a:lnTo>
                    <a:pt x="524281" y="903870"/>
                  </a:lnTo>
                  <a:lnTo>
                    <a:pt x="337336" y="995795"/>
                  </a:lnTo>
                  <a:lnTo>
                    <a:pt x="291304" y="1019902"/>
                  </a:lnTo>
                  <a:lnTo>
                    <a:pt x="118375" y="1113346"/>
                  </a:lnTo>
                  <a:lnTo>
                    <a:pt x="32978" y="1162412"/>
                  </a:lnTo>
                  <a:lnTo>
                    <a:pt x="7" y="1180407"/>
                  </a:lnTo>
                  <a:close/>
                </a:path>
                <a:path w="3122295" h="1180464">
                  <a:moveTo>
                    <a:pt x="2940952" y="39771"/>
                  </a:moveTo>
                  <a:lnTo>
                    <a:pt x="2805748" y="75834"/>
                  </a:lnTo>
                  <a:lnTo>
                    <a:pt x="2804112" y="69698"/>
                  </a:lnTo>
                  <a:lnTo>
                    <a:pt x="2805311" y="68064"/>
                  </a:lnTo>
                  <a:lnTo>
                    <a:pt x="2729086" y="62107"/>
                  </a:lnTo>
                  <a:lnTo>
                    <a:pt x="2690145" y="58035"/>
                  </a:lnTo>
                  <a:lnTo>
                    <a:pt x="2651388" y="55229"/>
                  </a:lnTo>
                  <a:lnTo>
                    <a:pt x="2644403" y="55778"/>
                  </a:lnTo>
                  <a:lnTo>
                    <a:pt x="2636416" y="56594"/>
                  </a:lnTo>
                  <a:lnTo>
                    <a:pt x="2779401" y="18455"/>
                  </a:lnTo>
                  <a:lnTo>
                    <a:pt x="2792547" y="20207"/>
                  </a:lnTo>
                  <a:lnTo>
                    <a:pt x="2844800" y="25985"/>
                  </a:lnTo>
                  <a:lnTo>
                    <a:pt x="2897380" y="32991"/>
                  </a:lnTo>
                  <a:lnTo>
                    <a:pt x="2940952" y="39771"/>
                  </a:lnTo>
                  <a:close/>
                </a:path>
                <a:path w="3122295" h="1180464">
                  <a:moveTo>
                    <a:pt x="2307069" y="596593"/>
                  </a:moveTo>
                  <a:lnTo>
                    <a:pt x="2293236" y="598969"/>
                  </a:lnTo>
                  <a:lnTo>
                    <a:pt x="2277234" y="596665"/>
                  </a:lnTo>
                  <a:lnTo>
                    <a:pt x="2277612" y="583420"/>
                  </a:lnTo>
                  <a:lnTo>
                    <a:pt x="2280424" y="569526"/>
                  </a:lnTo>
                  <a:lnTo>
                    <a:pt x="2285568" y="556325"/>
                  </a:lnTo>
                  <a:lnTo>
                    <a:pt x="2292614" y="543930"/>
                  </a:lnTo>
                  <a:lnTo>
                    <a:pt x="2341111" y="460017"/>
                  </a:lnTo>
                  <a:lnTo>
                    <a:pt x="2484598" y="208812"/>
                  </a:lnTo>
                  <a:lnTo>
                    <a:pt x="2485798" y="207177"/>
                  </a:lnTo>
                  <a:lnTo>
                    <a:pt x="2486343" y="203089"/>
                  </a:lnTo>
                  <a:lnTo>
                    <a:pt x="2487106" y="193684"/>
                  </a:lnTo>
                  <a:lnTo>
                    <a:pt x="2569576" y="171687"/>
                  </a:lnTo>
                  <a:lnTo>
                    <a:pt x="2562578" y="174868"/>
                  </a:lnTo>
                  <a:lnTo>
                    <a:pt x="2555477" y="179391"/>
                  </a:lnTo>
                  <a:lnTo>
                    <a:pt x="2549317" y="186292"/>
                  </a:lnTo>
                  <a:lnTo>
                    <a:pt x="2543832" y="191698"/>
                  </a:lnTo>
                  <a:lnTo>
                    <a:pt x="2438459" y="367017"/>
                  </a:lnTo>
                  <a:lnTo>
                    <a:pt x="2427203" y="387106"/>
                  </a:lnTo>
                  <a:lnTo>
                    <a:pt x="2417134" y="408194"/>
                  </a:lnTo>
                  <a:lnTo>
                    <a:pt x="2407310" y="427901"/>
                  </a:lnTo>
                  <a:lnTo>
                    <a:pt x="2398099" y="448760"/>
                  </a:lnTo>
                  <a:lnTo>
                    <a:pt x="2400281" y="450806"/>
                  </a:lnTo>
                  <a:lnTo>
                    <a:pt x="2402135" y="451626"/>
                  </a:lnTo>
                  <a:lnTo>
                    <a:pt x="2404645" y="454900"/>
                  </a:lnTo>
                  <a:lnTo>
                    <a:pt x="2526327" y="422444"/>
                  </a:lnTo>
                  <a:lnTo>
                    <a:pt x="2492552" y="447226"/>
                  </a:lnTo>
                  <a:lnTo>
                    <a:pt x="2367775" y="543598"/>
                  </a:lnTo>
                  <a:lnTo>
                    <a:pt x="2357869" y="551498"/>
                  </a:lnTo>
                  <a:lnTo>
                    <a:pt x="2348576" y="560549"/>
                  </a:lnTo>
                  <a:lnTo>
                    <a:pt x="2339611" y="570827"/>
                  </a:lnTo>
                  <a:lnTo>
                    <a:pt x="2330359" y="581181"/>
                  </a:lnTo>
                  <a:lnTo>
                    <a:pt x="2319021" y="589462"/>
                  </a:lnTo>
                  <a:lnTo>
                    <a:pt x="2307069" y="596593"/>
                  </a:lnTo>
                  <a:close/>
                </a:path>
                <a:path w="3122295" h="1180464">
                  <a:moveTo>
                    <a:pt x="2526327" y="422444"/>
                  </a:moveTo>
                  <a:lnTo>
                    <a:pt x="2404645" y="454900"/>
                  </a:lnTo>
                  <a:lnTo>
                    <a:pt x="2488015" y="393231"/>
                  </a:lnTo>
                  <a:lnTo>
                    <a:pt x="2614971" y="304163"/>
                  </a:lnTo>
                  <a:lnTo>
                    <a:pt x="2657979" y="275605"/>
                  </a:lnTo>
                  <a:lnTo>
                    <a:pt x="2701543" y="248212"/>
                  </a:lnTo>
                  <a:lnTo>
                    <a:pt x="2790131" y="195666"/>
                  </a:lnTo>
                  <a:lnTo>
                    <a:pt x="2880641" y="145237"/>
                  </a:lnTo>
                  <a:lnTo>
                    <a:pt x="2927100" y="122330"/>
                  </a:lnTo>
                  <a:lnTo>
                    <a:pt x="2974290" y="100542"/>
                  </a:lnTo>
                  <a:lnTo>
                    <a:pt x="2875436" y="111136"/>
                  </a:lnTo>
                  <a:lnTo>
                    <a:pt x="2678143" y="149302"/>
                  </a:lnTo>
                  <a:lnTo>
                    <a:pt x="2623877" y="161147"/>
                  </a:lnTo>
                  <a:lnTo>
                    <a:pt x="2569576" y="171687"/>
                  </a:lnTo>
                  <a:lnTo>
                    <a:pt x="3013588" y="53257"/>
                  </a:lnTo>
                  <a:lnTo>
                    <a:pt x="3021850" y="54996"/>
                  </a:lnTo>
                  <a:lnTo>
                    <a:pt x="3094394" y="72450"/>
                  </a:lnTo>
                  <a:lnTo>
                    <a:pt x="3103745" y="75213"/>
                  </a:lnTo>
                  <a:lnTo>
                    <a:pt x="3112421" y="79471"/>
                  </a:lnTo>
                  <a:lnTo>
                    <a:pt x="3118847" y="85644"/>
                  </a:lnTo>
                  <a:lnTo>
                    <a:pt x="3121776" y="95378"/>
                  </a:lnTo>
                  <a:lnTo>
                    <a:pt x="3119335" y="106544"/>
                  </a:lnTo>
                  <a:lnTo>
                    <a:pt x="3113049" y="114793"/>
                  </a:lnTo>
                  <a:lnTo>
                    <a:pt x="3103491" y="119971"/>
                  </a:lnTo>
                  <a:lnTo>
                    <a:pt x="3091887" y="124380"/>
                  </a:lnTo>
                  <a:lnTo>
                    <a:pt x="3040322" y="138134"/>
                  </a:lnTo>
                  <a:lnTo>
                    <a:pt x="2990375" y="155400"/>
                  </a:lnTo>
                  <a:lnTo>
                    <a:pt x="2941920" y="176210"/>
                  </a:lnTo>
                  <a:lnTo>
                    <a:pt x="2894501" y="199374"/>
                  </a:lnTo>
                  <a:lnTo>
                    <a:pt x="2754269" y="272266"/>
                  </a:lnTo>
                  <a:lnTo>
                    <a:pt x="2708817" y="298848"/>
                  </a:lnTo>
                  <a:lnTo>
                    <a:pt x="2664205" y="326520"/>
                  </a:lnTo>
                  <a:lnTo>
                    <a:pt x="2620369" y="355299"/>
                  </a:lnTo>
                  <a:lnTo>
                    <a:pt x="2577246" y="385203"/>
                  </a:lnTo>
                  <a:lnTo>
                    <a:pt x="2526327" y="422444"/>
                  </a:lnTo>
                  <a:close/>
                </a:path>
              </a:pathLst>
            </a:custGeom>
            <a:solidFill>
              <a:srgbClr val="231715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4" name="object 24"/>
          <p:cNvSpPr txBox="1"/>
          <p:nvPr/>
        </p:nvSpPr>
        <p:spPr>
          <a:xfrm rot="12960000">
            <a:off x="1337028" y="5678579"/>
            <a:ext cx="144409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7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I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 rot="13980000">
            <a:off x="1236808" y="5581797"/>
            <a:ext cx="144409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7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M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 rot="14460000">
            <a:off x="1198580" y="5523497"/>
            <a:ext cx="143750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3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a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 rot="15000000">
            <a:off x="1169106" y="5460027"/>
            <a:ext cx="144409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7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t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 rot="15480000">
            <a:off x="1149638" y="5393003"/>
            <a:ext cx="143750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3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t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 rot="16020000">
            <a:off x="1139986" y="5323780"/>
            <a:ext cx="144409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7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e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 rot="16500000">
            <a:off x="1141010" y="5253899"/>
            <a:ext cx="143750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3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r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 rot="17520000">
            <a:off x="1173451" y="5118355"/>
            <a:ext cx="143750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3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I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 rot="18540000">
            <a:off x="1244124" y="4998229"/>
            <a:ext cx="143750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3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M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 rot="19080000">
            <a:off x="1291621" y="4947494"/>
            <a:ext cx="144409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7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a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 rot="19560000">
            <a:off x="1346842" y="4904033"/>
            <a:ext cx="143750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3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t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 rot="20100000">
            <a:off x="1407105" y="4869514"/>
            <a:ext cx="144409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7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t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 rot="20580000">
            <a:off x="1472641" y="4843988"/>
            <a:ext cx="143750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3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e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 rot="21120000">
            <a:off x="1540348" y="4828720"/>
            <a:ext cx="144409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7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r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 rot="480000">
            <a:off x="1679856" y="4828710"/>
            <a:ext cx="144409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I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 rot="1500000">
            <a:off x="1813084" y="4869483"/>
            <a:ext cx="144409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M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 rot="2040000">
            <a:off x="1874134" y="4903992"/>
            <a:ext cx="143750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3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a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 rot="2520000">
            <a:off x="1928558" y="4947445"/>
            <a:ext cx="144409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t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 rot="3060000">
            <a:off x="1976877" y="4998172"/>
            <a:ext cx="143750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3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t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 rot="3540000">
            <a:off x="2016265" y="5055689"/>
            <a:ext cx="144409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e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 rot="4080000">
            <a:off x="2047568" y="5118288"/>
            <a:ext cx="143750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3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r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45" name="object 45"/>
          <p:cNvSpPr txBox="1"/>
          <p:nvPr/>
        </p:nvSpPr>
        <p:spPr>
          <a:xfrm rot="5100000">
            <a:off x="2080030" y="5253826"/>
            <a:ext cx="143750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3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I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 rot="6120000">
            <a:off x="2071423" y="5392931"/>
            <a:ext cx="143750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3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M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47" name="object 47"/>
          <p:cNvSpPr txBox="1"/>
          <p:nvPr/>
        </p:nvSpPr>
        <p:spPr>
          <a:xfrm rot="6600000">
            <a:off x="2051306" y="5459959"/>
            <a:ext cx="144409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a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 rot="7140000">
            <a:off x="2022502" y="5523435"/>
            <a:ext cx="143750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3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t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 rot="7620000">
            <a:off x="1983623" y="5581739"/>
            <a:ext cx="144409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t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 rot="8160000">
            <a:off x="1937473" y="5633989"/>
            <a:ext cx="143750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3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e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51" name="object 51"/>
          <p:cNvSpPr txBox="1"/>
          <p:nvPr/>
        </p:nvSpPr>
        <p:spPr>
          <a:xfrm rot="8640000">
            <a:off x="1883134" y="5678537"/>
            <a:ext cx="144409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sz="967" spc="-3" dirty="0">
                <a:solidFill>
                  <a:srgbClr val="231715"/>
                </a:solidFill>
                <a:latin typeface="Courier New"/>
                <a:cs typeface="Courier New"/>
              </a:rPr>
              <a:t>r</a:t>
            </a:r>
            <a:endParaRPr sz="967">
              <a:latin typeface="Courier New"/>
              <a:cs typeface="Courier New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26D39F-1A64-709D-C356-D551E9B988A2}"/>
              </a:ext>
            </a:extLst>
          </p:cNvPr>
          <p:cNvSpPr/>
          <p:nvPr/>
        </p:nvSpPr>
        <p:spPr>
          <a:xfrm>
            <a:off x="4043930" y="1524500"/>
            <a:ext cx="408400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Daughter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Sister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Mother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Grandmother</a:t>
            </a:r>
          </a:p>
        </p:txBody>
      </p:sp>
    </p:spTree>
    <p:extLst>
      <p:ext uri="{BB962C8B-B14F-4D97-AF65-F5344CB8AC3E}">
        <p14:creationId xmlns:p14="http://schemas.microsoft.com/office/powerpoint/2010/main" val="254539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481" y="1031183"/>
            <a:ext cx="3803649" cy="5143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40E492-54E0-7820-1928-8ACA1D47FE5C}"/>
              </a:ext>
            </a:extLst>
          </p:cNvPr>
          <p:cNvSpPr txBox="1"/>
          <p:nvPr/>
        </p:nvSpPr>
        <p:spPr>
          <a:xfrm>
            <a:off x="5885009" y="1637682"/>
            <a:ext cx="5136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Quiet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Extended Household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1 of 11 black students in my school because of integration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Poor</a:t>
            </a:r>
          </a:p>
        </p:txBody>
      </p:sp>
    </p:spTree>
    <p:extLst>
      <p:ext uri="{BB962C8B-B14F-4D97-AF65-F5344CB8AC3E}">
        <p14:creationId xmlns:p14="http://schemas.microsoft.com/office/powerpoint/2010/main" val="13439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659" y="1011015"/>
            <a:ext cx="3416299" cy="44132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3208" y="1433962"/>
            <a:ext cx="95250" cy="952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3208" y="1719712"/>
            <a:ext cx="95250" cy="95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3208" y="2291212"/>
            <a:ext cx="95250" cy="95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3208" y="3148462"/>
            <a:ext cx="95250" cy="952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3208" y="3434212"/>
            <a:ext cx="95250" cy="95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3208" y="4005712"/>
            <a:ext cx="95250" cy="952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39493" y="1280334"/>
            <a:ext cx="4076700" cy="3611459"/>
          </a:xfrm>
          <a:prstGeom prst="rect">
            <a:avLst/>
          </a:prstGeom>
        </p:spPr>
        <p:txBody>
          <a:bodyPr vert="horz" wrap="square" lIns="0" tIns="70697" rIns="0" bIns="0" rtlCol="0">
            <a:spAutoFit/>
          </a:bodyPr>
          <a:lstStyle/>
          <a:p>
            <a:pPr marL="8467" marR="1185393">
              <a:lnSpc>
                <a:spcPts val="2253"/>
              </a:lnSpc>
              <a:spcBef>
                <a:spcPts val="557"/>
              </a:spcBef>
            </a:pPr>
            <a:r>
              <a:rPr sz="2267" dirty="0">
                <a:latin typeface="Courier New"/>
                <a:cs typeface="Courier New"/>
              </a:rPr>
              <a:t>More</a:t>
            </a:r>
            <a:r>
              <a:rPr sz="2267" spc="-163" dirty="0">
                <a:latin typeface="Courier New"/>
                <a:cs typeface="Courier New"/>
              </a:rPr>
              <a:t> </a:t>
            </a:r>
            <a:r>
              <a:rPr sz="2267" spc="-7" dirty="0">
                <a:latin typeface="Courier New"/>
                <a:cs typeface="Courier New"/>
              </a:rPr>
              <a:t>Confident </a:t>
            </a:r>
            <a:r>
              <a:rPr sz="2267" dirty="0">
                <a:latin typeface="Courier New"/>
                <a:cs typeface="Courier New"/>
              </a:rPr>
              <a:t>Circle</a:t>
            </a:r>
            <a:r>
              <a:rPr sz="2267" spc="-163" dirty="0">
                <a:latin typeface="Courier New"/>
                <a:cs typeface="Courier New"/>
              </a:rPr>
              <a:t> </a:t>
            </a:r>
            <a:r>
              <a:rPr sz="2267" dirty="0">
                <a:latin typeface="Courier New"/>
                <a:cs typeface="Courier New"/>
              </a:rPr>
              <a:t>of</a:t>
            </a:r>
            <a:r>
              <a:rPr sz="2267" spc="-163" dirty="0">
                <a:latin typeface="Courier New"/>
                <a:cs typeface="Courier New"/>
              </a:rPr>
              <a:t> </a:t>
            </a:r>
            <a:r>
              <a:rPr sz="2267" spc="-30" dirty="0">
                <a:latin typeface="Courier New"/>
                <a:cs typeface="Courier New"/>
              </a:rPr>
              <a:t>friends </a:t>
            </a:r>
            <a:r>
              <a:rPr sz="2267" spc="-7" dirty="0">
                <a:latin typeface="Courier New"/>
                <a:cs typeface="Courier New"/>
              </a:rPr>
              <a:t>widened</a:t>
            </a:r>
            <a:endParaRPr sz="2267">
              <a:latin typeface="Courier New"/>
              <a:cs typeface="Courier New"/>
            </a:endParaRPr>
          </a:p>
          <a:p>
            <a:pPr marL="8467">
              <a:lnSpc>
                <a:spcPts val="2010"/>
              </a:lnSpc>
            </a:pPr>
            <a:r>
              <a:rPr sz="2267" dirty="0">
                <a:latin typeface="Courier New"/>
                <a:cs typeface="Courier New"/>
              </a:rPr>
              <a:t>Competed</a:t>
            </a:r>
            <a:r>
              <a:rPr sz="2267" spc="-230" dirty="0">
                <a:latin typeface="Courier New"/>
                <a:cs typeface="Courier New"/>
              </a:rPr>
              <a:t> </a:t>
            </a:r>
            <a:r>
              <a:rPr sz="2267" dirty="0">
                <a:latin typeface="Courier New"/>
                <a:cs typeface="Courier New"/>
              </a:rPr>
              <a:t>with</a:t>
            </a:r>
            <a:r>
              <a:rPr sz="2267" spc="-230" dirty="0">
                <a:latin typeface="Courier New"/>
                <a:cs typeface="Courier New"/>
              </a:rPr>
              <a:t> </a:t>
            </a:r>
            <a:r>
              <a:rPr sz="2267" spc="-23" dirty="0">
                <a:latin typeface="Courier New"/>
                <a:cs typeface="Courier New"/>
              </a:rPr>
              <a:t>classmates</a:t>
            </a:r>
            <a:endParaRPr sz="2267">
              <a:latin typeface="Courier New"/>
              <a:cs typeface="Courier New"/>
            </a:endParaRPr>
          </a:p>
          <a:p>
            <a:pPr marL="8467" marR="3387">
              <a:lnSpc>
                <a:spcPts val="2253"/>
              </a:lnSpc>
              <a:spcBef>
                <a:spcPts val="227"/>
              </a:spcBef>
            </a:pPr>
            <a:r>
              <a:rPr sz="2267" dirty="0">
                <a:latin typeface="Courier New"/>
                <a:cs typeface="Courier New"/>
              </a:rPr>
              <a:t>to</a:t>
            </a:r>
            <a:r>
              <a:rPr sz="2267" spc="-140" dirty="0">
                <a:latin typeface="Courier New"/>
                <a:cs typeface="Courier New"/>
              </a:rPr>
              <a:t> </a:t>
            </a:r>
            <a:r>
              <a:rPr sz="2267" dirty="0">
                <a:latin typeface="Courier New"/>
                <a:cs typeface="Courier New"/>
              </a:rPr>
              <a:t>make</a:t>
            </a:r>
            <a:r>
              <a:rPr sz="2267" spc="-136" dirty="0">
                <a:latin typeface="Courier New"/>
                <a:cs typeface="Courier New"/>
              </a:rPr>
              <a:t> </a:t>
            </a:r>
            <a:r>
              <a:rPr sz="2267" dirty="0">
                <a:latin typeface="Courier New"/>
                <a:cs typeface="Courier New"/>
              </a:rPr>
              <a:t>the</a:t>
            </a:r>
            <a:r>
              <a:rPr sz="2267" spc="-136" dirty="0">
                <a:latin typeface="Courier New"/>
                <a:cs typeface="Courier New"/>
              </a:rPr>
              <a:t> </a:t>
            </a:r>
            <a:r>
              <a:rPr sz="2267" dirty="0">
                <a:latin typeface="Courier New"/>
                <a:cs typeface="Courier New"/>
              </a:rPr>
              <a:t>best</a:t>
            </a:r>
            <a:r>
              <a:rPr sz="2267" spc="-136" dirty="0">
                <a:latin typeface="Courier New"/>
                <a:cs typeface="Courier New"/>
              </a:rPr>
              <a:t> </a:t>
            </a:r>
            <a:r>
              <a:rPr sz="2267" spc="-7" dirty="0">
                <a:latin typeface="Courier New"/>
                <a:cs typeface="Courier New"/>
              </a:rPr>
              <a:t>grades </a:t>
            </a:r>
            <a:r>
              <a:rPr sz="2267" dirty="0">
                <a:latin typeface="Courier New"/>
                <a:cs typeface="Courier New"/>
              </a:rPr>
              <a:t>until</a:t>
            </a:r>
            <a:r>
              <a:rPr sz="2267" spc="-180" dirty="0">
                <a:latin typeface="Courier New"/>
                <a:cs typeface="Courier New"/>
              </a:rPr>
              <a:t> </a:t>
            </a:r>
            <a:r>
              <a:rPr sz="2267" dirty="0">
                <a:latin typeface="Courier New"/>
                <a:cs typeface="Courier New"/>
              </a:rPr>
              <a:t>high</a:t>
            </a:r>
            <a:r>
              <a:rPr sz="2267" spc="-180" dirty="0">
                <a:latin typeface="Courier New"/>
                <a:cs typeface="Courier New"/>
              </a:rPr>
              <a:t> </a:t>
            </a:r>
            <a:r>
              <a:rPr sz="2267" spc="-7" dirty="0">
                <a:latin typeface="Courier New"/>
                <a:cs typeface="Courier New"/>
              </a:rPr>
              <a:t>school </a:t>
            </a:r>
            <a:r>
              <a:rPr sz="2267" dirty="0">
                <a:latin typeface="Courier New"/>
                <a:cs typeface="Courier New"/>
              </a:rPr>
              <a:t>Sheltered</a:t>
            </a:r>
            <a:r>
              <a:rPr sz="2267" spc="-330" dirty="0">
                <a:latin typeface="Courier New"/>
                <a:cs typeface="Courier New"/>
              </a:rPr>
              <a:t> </a:t>
            </a:r>
            <a:r>
              <a:rPr sz="2267" spc="-7" dirty="0">
                <a:latin typeface="Courier New"/>
                <a:cs typeface="Courier New"/>
              </a:rPr>
              <a:t>introvert </a:t>
            </a:r>
            <a:r>
              <a:rPr sz="2267" spc="-13" dirty="0">
                <a:latin typeface="Courier New"/>
                <a:cs typeface="Courier New"/>
              </a:rPr>
              <a:t>Participated</a:t>
            </a:r>
            <a:r>
              <a:rPr sz="2267" spc="-143" dirty="0">
                <a:latin typeface="Courier New"/>
                <a:cs typeface="Courier New"/>
              </a:rPr>
              <a:t> </a:t>
            </a:r>
            <a:r>
              <a:rPr sz="2267" dirty="0">
                <a:latin typeface="Courier New"/>
                <a:cs typeface="Courier New"/>
              </a:rPr>
              <a:t>in</a:t>
            </a:r>
            <a:r>
              <a:rPr sz="2267" spc="-143" dirty="0">
                <a:latin typeface="Courier New"/>
                <a:cs typeface="Courier New"/>
              </a:rPr>
              <a:t> </a:t>
            </a:r>
            <a:r>
              <a:rPr sz="2267" dirty="0">
                <a:latin typeface="Courier New"/>
                <a:cs typeface="Courier New"/>
              </a:rPr>
              <a:t>a</a:t>
            </a:r>
            <a:r>
              <a:rPr sz="2267" spc="-140" dirty="0">
                <a:latin typeface="Courier New"/>
                <a:cs typeface="Courier New"/>
              </a:rPr>
              <a:t> </a:t>
            </a:r>
            <a:r>
              <a:rPr sz="2267" spc="-13" dirty="0">
                <a:latin typeface="Courier New"/>
                <a:cs typeface="Courier New"/>
              </a:rPr>
              <a:t>team </a:t>
            </a:r>
            <a:r>
              <a:rPr sz="2267" dirty="0">
                <a:latin typeface="Courier New"/>
                <a:cs typeface="Courier New"/>
              </a:rPr>
              <a:t>sport</a:t>
            </a:r>
            <a:r>
              <a:rPr sz="2267" spc="-197" dirty="0">
                <a:latin typeface="Courier New"/>
                <a:cs typeface="Courier New"/>
              </a:rPr>
              <a:t> </a:t>
            </a:r>
            <a:r>
              <a:rPr sz="2267" spc="-7" dirty="0">
                <a:latin typeface="Courier New"/>
                <a:cs typeface="Courier New"/>
              </a:rPr>
              <a:t>(basketball) </a:t>
            </a:r>
            <a:r>
              <a:rPr sz="2267" dirty="0">
                <a:latin typeface="Courier New"/>
                <a:cs typeface="Courier New"/>
              </a:rPr>
              <a:t>Labeled</a:t>
            </a:r>
            <a:r>
              <a:rPr sz="2267" spc="-187" dirty="0">
                <a:latin typeface="Courier New"/>
                <a:cs typeface="Courier New"/>
              </a:rPr>
              <a:t> </a:t>
            </a:r>
            <a:r>
              <a:rPr sz="2267" dirty="0">
                <a:latin typeface="Courier New"/>
                <a:cs typeface="Courier New"/>
              </a:rPr>
              <a:t>a</a:t>
            </a:r>
            <a:r>
              <a:rPr sz="2267" spc="-183" dirty="0">
                <a:latin typeface="Courier New"/>
                <a:cs typeface="Courier New"/>
              </a:rPr>
              <a:t> </a:t>
            </a:r>
            <a:r>
              <a:rPr sz="2267" dirty="0">
                <a:latin typeface="Courier New"/>
                <a:cs typeface="Courier New"/>
              </a:rPr>
              <a:t>leader</a:t>
            </a:r>
            <a:r>
              <a:rPr sz="2267" spc="-183" dirty="0">
                <a:latin typeface="Courier New"/>
                <a:cs typeface="Courier New"/>
              </a:rPr>
              <a:t> </a:t>
            </a:r>
            <a:r>
              <a:rPr sz="2267" spc="-27" dirty="0">
                <a:latin typeface="Courier New"/>
                <a:cs typeface="Courier New"/>
              </a:rPr>
              <a:t>because </a:t>
            </a:r>
            <a:r>
              <a:rPr sz="2267" dirty="0">
                <a:latin typeface="Courier New"/>
                <a:cs typeface="Courier New"/>
              </a:rPr>
              <a:t>of</a:t>
            </a:r>
            <a:r>
              <a:rPr sz="2267" spc="-107" dirty="0">
                <a:latin typeface="Courier New"/>
                <a:cs typeface="Courier New"/>
              </a:rPr>
              <a:t> </a:t>
            </a:r>
            <a:r>
              <a:rPr sz="2267" dirty="0">
                <a:latin typeface="Courier New"/>
                <a:cs typeface="Courier New"/>
              </a:rPr>
              <a:t>the</a:t>
            </a:r>
            <a:r>
              <a:rPr sz="2267" spc="-103" dirty="0">
                <a:latin typeface="Courier New"/>
                <a:cs typeface="Courier New"/>
              </a:rPr>
              <a:t> </a:t>
            </a:r>
            <a:r>
              <a:rPr sz="2267" dirty="0">
                <a:latin typeface="Courier New"/>
                <a:cs typeface="Courier New"/>
              </a:rPr>
              <a:t>way</a:t>
            </a:r>
            <a:r>
              <a:rPr sz="2267" spc="-103" dirty="0">
                <a:latin typeface="Courier New"/>
                <a:cs typeface="Courier New"/>
              </a:rPr>
              <a:t> </a:t>
            </a:r>
            <a:r>
              <a:rPr sz="2267" dirty="0">
                <a:latin typeface="Courier New"/>
                <a:cs typeface="Courier New"/>
              </a:rPr>
              <a:t>I</a:t>
            </a:r>
            <a:r>
              <a:rPr sz="2267" spc="-107" dirty="0">
                <a:latin typeface="Courier New"/>
                <a:cs typeface="Courier New"/>
              </a:rPr>
              <a:t> </a:t>
            </a:r>
            <a:r>
              <a:rPr sz="2267" spc="-7" dirty="0">
                <a:latin typeface="Courier New"/>
                <a:cs typeface="Courier New"/>
              </a:rPr>
              <a:t>carried myself</a:t>
            </a:r>
            <a:endParaRPr sz="2267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2487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544" y="938308"/>
            <a:ext cx="3797299" cy="47942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2266" y="1619473"/>
            <a:ext cx="88900" cy="888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2266" y="2140173"/>
            <a:ext cx="88900" cy="88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2266" y="2660873"/>
            <a:ext cx="88900" cy="888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2266" y="2921223"/>
            <a:ext cx="88900" cy="888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2266" y="3181573"/>
            <a:ext cx="88900" cy="888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2266" y="3441922"/>
            <a:ext cx="88900" cy="888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2266" y="3962622"/>
            <a:ext cx="88900" cy="888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2266" y="4483323"/>
            <a:ext cx="88900" cy="888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2266" y="4743673"/>
            <a:ext cx="88900" cy="888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790494" y="1472322"/>
            <a:ext cx="4952153" cy="3530881"/>
          </a:xfrm>
          <a:prstGeom prst="rect">
            <a:avLst/>
          </a:prstGeom>
        </p:spPr>
        <p:txBody>
          <a:bodyPr vert="horz" wrap="square" lIns="0" tIns="65193" rIns="0" bIns="0" rtlCol="0">
            <a:spAutoFit/>
          </a:bodyPr>
          <a:lstStyle/>
          <a:p>
            <a:pPr marL="8467" marR="773469">
              <a:lnSpc>
                <a:spcPts val="2053"/>
              </a:lnSpc>
              <a:spcBef>
                <a:spcPts val="513"/>
              </a:spcBef>
            </a:pPr>
            <a:r>
              <a:rPr sz="2067" spc="-7" dirty="0">
                <a:latin typeface="Courier New"/>
                <a:cs typeface="Courier New"/>
              </a:rPr>
              <a:t>Determined</a:t>
            </a:r>
            <a:r>
              <a:rPr sz="2067" spc="-213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to</a:t>
            </a:r>
            <a:r>
              <a:rPr sz="2067" spc="-210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graduate</a:t>
            </a:r>
            <a:r>
              <a:rPr sz="2067" spc="-210" dirty="0">
                <a:latin typeface="Courier New"/>
                <a:cs typeface="Courier New"/>
              </a:rPr>
              <a:t> </a:t>
            </a:r>
            <a:r>
              <a:rPr sz="2067" spc="-13" dirty="0">
                <a:latin typeface="Courier New"/>
                <a:cs typeface="Courier New"/>
              </a:rPr>
              <a:t>from </a:t>
            </a:r>
            <a:r>
              <a:rPr sz="2067" spc="-7" dirty="0">
                <a:latin typeface="Courier New"/>
                <a:cs typeface="Courier New"/>
              </a:rPr>
              <a:t>college</a:t>
            </a:r>
            <a:endParaRPr sz="2067">
              <a:latin typeface="Courier New"/>
              <a:cs typeface="Courier New"/>
            </a:endParaRPr>
          </a:p>
          <a:p>
            <a:pPr marL="8467">
              <a:lnSpc>
                <a:spcPts val="1833"/>
              </a:lnSpc>
            </a:pPr>
            <a:r>
              <a:rPr sz="2067" spc="-7" dirty="0">
                <a:latin typeface="Courier New"/>
                <a:cs typeface="Courier New"/>
              </a:rPr>
              <a:t>Determined</a:t>
            </a:r>
            <a:r>
              <a:rPr sz="2067" spc="-157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to</a:t>
            </a:r>
            <a:r>
              <a:rPr sz="2067" spc="-157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make</a:t>
            </a:r>
            <a:r>
              <a:rPr sz="2067" spc="-157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a</a:t>
            </a:r>
            <a:r>
              <a:rPr sz="2067" spc="-153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better</a:t>
            </a:r>
            <a:r>
              <a:rPr sz="2067" spc="-157" dirty="0">
                <a:latin typeface="Courier New"/>
                <a:cs typeface="Courier New"/>
              </a:rPr>
              <a:t> </a:t>
            </a:r>
            <a:r>
              <a:rPr sz="2067" spc="-13" dirty="0">
                <a:latin typeface="Courier New"/>
                <a:cs typeface="Courier New"/>
              </a:rPr>
              <a:t>life</a:t>
            </a:r>
            <a:endParaRPr sz="2067">
              <a:latin typeface="Courier New"/>
              <a:cs typeface="Courier New"/>
            </a:endParaRPr>
          </a:p>
          <a:p>
            <a:pPr marL="8467">
              <a:lnSpc>
                <a:spcPts val="2050"/>
              </a:lnSpc>
            </a:pPr>
            <a:r>
              <a:rPr sz="2067" dirty="0">
                <a:latin typeface="Courier New"/>
                <a:cs typeface="Courier New"/>
              </a:rPr>
              <a:t>for</a:t>
            </a:r>
            <a:r>
              <a:rPr sz="2067" spc="-120" dirty="0">
                <a:latin typeface="Courier New"/>
                <a:cs typeface="Courier New"/>
              </a:rPr>
              <a:t> </a:t>
            </a:r>
            <a:r>
              <a:rPr sz="2067" spc="-7" dirty="0">
                <a:latin typeface="Courier New"/>
                <a:cs typeface="Courier New"/>
              </a:rPr>
              <a:t>myself</a:t>
            </a:r>
            <a:endParaRPr sz="2067">
              <a:latin typeface="Courier New"/>
              <a:cs typeface="Courier New"/>
            </a:endParaRPr>
          </a:p>
          <a:p>
            <a:pPr marL="8467" marR="311166">
              <a:lnSpc>
                <a:spcPts val="2053"/>
              </a:lnSpc>
              <a:spcBef>
                <a:spcPts val="210"/>
              </a:spcBef>
            </a:pPr>
            <a:r>
              <a:rPr sz="2067" spc="-7" dirty="0">
                <a:latin typeface="Courier New"/>
                <a:cs typeface="Courier New"/>
              </a:rPr>
              <a:t>Determined</a:t>
            </a:r>
            <a:r>
              <a:rPr sz="2067" spc="-143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to</a:t>
            </a:r>
            <a:r>
              <a:rPr sz="2067" spc="-140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have</a:t>
            </a:r>
            <a:r>
              <a:rPr sz="2067" spc="-143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a</a:t>
            </a:r>
            <a:r>
              <a:rPr sz="2067" spc="-140" dirty="0">
                <a:latin typeface="Courier New"/>
                <a:cs typeface="Courier New"/>
              </a:rPr>
              <a:t> </a:t>
            </a:r>
            <a:r>
              <a:rPr sz="2067" spc="-7" dirty="0">
                <a:latin typeface="Courier New"/>
                <a:cs typeface="Courier New"/>
              </a:rPr>
              <a:t>career Determined</a:t>
            </a:r>
            <a:r>
              <a:rPr sz="2067" spc="-169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to</a:t>
            </a:r>
            <a:r>
              <a:rPr sz="2067" spc="-169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tour</a:t>
            </a:r>
            <a:r>
              <a:rPr sz="2067" spc="-169" dirty="0">
                <a:latin typeface="Courier New"/>
                <a:cs typeface="Courier New"/>
              </a:rPr>
              <a:t> </a:t>
            </a:r>
            <a:r>
              <a:rPr sz="2067" spc="-7" dirty="0">
                <a:latin typeface="Courier New"/>
                <a:cs typeface="Courier New"/>
              </a:rPr>
              <a:t>Europe Determined</a:t>
            </a:r>
            <a:r>
              <a:rPr sz="2067" spc="-150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to</a:t>
            </a:r>
            <a:r>
              <a:rPr sz="2067" spc="-150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own</a:t>
            </a:r>
            <a:r>
              <a:rPr sz="2067" spc="-150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a</a:t>
            </a:r>
            <a:r>
              <a:rPr sz="2067" spc="-150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sports</a:t>
            </a:r>
            <a:r>
              <a:rPr sz="2067" spc="-150" dirty="0">
                <a:latin typeface="Courier New"/>
                <a:cs typeface="Courier New"/>
              </a:rPr>
              <a:t> </a:t>
            </a:r>
            <a:r>
              <a:rPr sz="2067" spc="-17" dirty="0">
                <a:latin typeface="Courier New"/>
                <a:cs typeface="Courier New"/>
              </a:rPr>
              <a:t>car </a:t>
            </a:r>
            <a:r>
              <a:rPr sz="2067" dirty="0">
                <a:latin typeface="Courier New"/>
                <a:cs typeface="Courier New"/>
              </a:rPr>
              <a:t>Became</a:t>
            </a:r>
            <a:r>
              <a:rPr sz="2067" spc="-153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a</a:t>
            </a:r>
            <a:r>
              <a:rPr sz="2067" spc="-150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member</a:t>
            </a:r>
            <a:r>
              <a:rPr sz="2067" spc="-150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of</a:t>
            </a:r>
            <a:r>
              <a:rPr sz="2067" spc="-150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Delta</a:t>
            </a:r>
            <a:r>
              <a:rPr sz="2067" spc="-150" dirty="0">
                <a:latin typeface="Courier New"/>
                <a:cs typeface="Courier New"/>
              </a:rPr>
              <a:t> </a:t>
            </a:r>
            <a:r>
              <a:rPr sz="2067" spc="-13" dirty="0">
                <a:latin typeface="Courier New"/>
                <a:cs typeface="Courier New"/>
              </a:rPr>
              <a:t>Sigma </a:t>
            </a:r>
            <a:r>
              <a:rPr sz="2067" dirty="0">
                <a:latin typeface="Courier New"/>
                <a:cs typeface="Courier New"/>
              </a:rPr>
              <a:t>Theta</a:t>
            </a:r>
            <a:r>
              <a:rPr sz="2067" spc="-243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Sorority,</a:t>
            </a:r>
            <a:r>
              <a:rPr sz="2067" spc="-243" dirty="0">
                <a:latin typeface="Courier New"/>
                <a:cs typeface="Courier New"/>
              </a:rPr>
              <a:t> </a:t>
            </a:r>
            <a:r>
              <a:rPr sz="2067" spc="-13" dirty="0">
                <a:latin typeface="Courier New"/>
                <a:cs typeface="Courier New"/>
              </a:rPr>
              <a:t>Inc.</a:t>
            </a:r>
            <a:endParaRPr sz="2067">
              <a:latin typeface="Courier New"/>
              <a:cs typeface="Courier New"/>
            </a:endParaRPr>
          </a:p>
          <a:p>
            <a:pPr marL="8467">
              <a:lnSpc>
                <a:spcPts val="1823"/>
              </a:lnSpc>
            </a:pPr>
            <a:r>
              <a:rPr sz="2067" dirty="0">
                <a:latin typeface="Courier New"/>
                <a:cs typeface="Courier New"/>
              </a:rPr>
              <a:t>Circle</a:t>
            </a:r>
            <a:r>
              <a:rPr sz="2067" spc="-200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of</a:t>
            </a:r>
            <a:r>
              <a:rPr sz="2067" spc="-197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friends</a:t>
            </a:r>
            <a:r>
              <a:rPr sz="2067" spc="-197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widened</a:t>
            </a:r>
            <a:r>
              <a:rPr sz="2067" spc="-197" dirty="0">
                <a:latin typeface="Courier New"/>
                <a:cs typeface="Courier New"/>
              </a:rPr>
              <a:t> </a:t>
            </a:r>
            <a:r>
              <a:rPr sz="2067" spc="-13" dirty="0">
                <a:latin typeface="Courier New"/>
                <a:cs typeface="Courier New"/>
              </a:rPr>
              <a:t>even</a:t>
            </a:r>
            <a:endParaRPr sz="2067">
              <a:latin typeface="Courier New"/>
              <a:cs typeface="Courier New"/>
            </a:endParaRPr>
          </a:p>
          <a:p>
            <a:pPr marL="8467">
              <a:lnSpc>
                <a:spcPts val="2050"/>
              </a:lnSpc>
            </a:pPr>
            <a:r>
              <a:rPr sz="2067" spc="-13" dirty="0">
                <a:latin typeface="Courier New"/>
                <a:cs typeface="Courier New"/>
              </a:rPr>
              <a:t>more</a:t>
            </a:r>
            <a:endParaRPr sz="2067">
              <a:latin typeface="Courier New"/>
              <a:cs typeface="Courier New"/>
            </a:endParaRPr>
          </a:p>
          <a:p>
            <a:pPr marL="8467" marR="927570">
              <a:lnSpc>
                <a:spcPts val="2047"/>
              </a:lnSpc>
              <a:spcBef>
                <a:spcPts val="213"/>
              </a:spcBef>
            </a:pPr>
            <a:r>
              <a:rPr sz="2067" dirty="0">
                <a:latin typeface="Courier New"/>
                <a:cs typeface="Courier New"/>
              </a:rPr>
              <a:t>Still</a:t>
            </a:r>
            <a:r>
              <a:rPr sz="2067" spc="-163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very</a:t>
            </a:r>
            <a:r>
              <a:rPr sz="2067" spc="-160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laid</a:t>
            </a:r>
            <a:r>
              <a:rPr sz="2067" spc="-160" dirty="0">
                <a:latin typeface="Courier New"/>
                <a:cs typeface="Courier New"/>
              </a:rPr>
              <a:t> </a:t>
            </a:r>
            <a:r>
              <a:rPr sz="2067" spc="-13" dirty="0">
                <a:latin typeface="Courier New"/>
                <a:cs typeface="Courier New"/>
              </a:rPr>
              <a:t>back </a:t>
            </a:r>
            <a:r>
              <a:rPr sz="2067" dirty="0">
                <a:latin typeface="Courier New"/>
                <a:cs typeface="Courier New"/>
              </a:rPr>
              <a:t>Learned</a:t>
            </a:r>
            <a:r>
              <a:rPr sz="2067" spc="-153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a</a:t>
            </a:r>
            <a:r>
              <a:rPr sz="2067" spc="-150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lot</a:t>
            </a:r>
            <a:r>
              <a:rPr sz="2067" spc="-150" dirty="0">
                <a:latin typeface="Courier New"/>
                <a:cs typeface="Courier New"/>
              </a:rPr>
              <a:t> </a:t>
            </a:r>
            <a:r>
              <a:rPr sz="2067" dirty="0">
                <a:latin typeface="Courier New"/>
                <a:cs typeface="Courier New"/>
              </a:rPr>
              <a:t>about</a:t>
            </a:r>
            <a:r>
              <a:rPr sz="2067" spc="-150" dirty="0">
                <a:latin typeface="Courier New"/>
                <a:cs typeface="Courier New"/>
              </a:rPr>
              <a:t> </a:t>
            </a:r>
            <a:r>
              <a:rPr sz="2067" spc="-20" dirty="0">
                <a:latin typeface="Courier New"/>
                <a:cs typeface="Courier New"/>
              </a:rPr>
              <a:t>myself</a:t>
            </a:r>
            <a:endParaRPr sz="2067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9435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6487" y="1291132"/>
            <a:ext cx="1911349" cy="14160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4789" y="1554425"/>
            <a:ext cx="2254249" cy="1320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2836" y="3123799"/>
            <a:ext cx="2038349" cy="2717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2423" y="3570146"/>
            <a:ext cx="3441699" cy="18224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5689" y="2510034"/>
            <a:ext cx="95250" cy="952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5689" y="2802134"/>
            <a:ext cx="95250" cy="95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5689" y="3094234"/>
            <a:ext cx="95250" cy="952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5689" y="3386334"/>
            <a:ext cx="95250" cy="952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5689" y="3678434"/>
            <a:ext cx="95250" cy="952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5689" y="3970534"/>
            <a:ext cx="95250" cy="952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5689" y="4262634"/>
            <a:ext cx="95250" cy="9524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455325" y="2055924"/>
            <a:ext cx="4437803" cy="2442762"/>
          </a:xfrm>
          <a:prstGeom prst="rect">
            <a:avLst/>
          </a:prstGeom>
        </p:spPr>
        <p:txBody>
          <a:bodyPr vert="horz" wrap="square" lIns="0" tIns="67733" rIns="0" bIns="0" rtlCol="0">
            <a:spAutoFit/>
          </a:bodyPr>
          <a:lstStyle/>
          <a:p>
            <a:pPr marL="342070" marR="166802" indent="-334027">
              <a:lnSpc>
                <a:spcPts val="2300"/>
              </a:lnSpc>
              <a:spcBef>
                <a:spcPts val="533"/>
              </a:spcBef>
            </a:pPr>
            <a:r>
              <a:rPr sz="2300" dirty="0">
                <a:latin typeface="Courier New"/>
                <a:cs typeface="Courier New"/>
              </a:rPr>
              <a:t>Things</a:t>
            </a:r>
            <a:r>
              <a:rPr sz="2300" spc="-237" dirty="0">
                <a:latin typeface="Courier New"/>
                <a:cs typeface="Courier New"/>
              </a:rPr>
              <a:t> </a:t>
            </a:r>
            <a:r>
              <a:rPr sz="2300" dirty="0">
                <a:latin typeface="Courier New"/>
                <a:cs typeface="Courier New"/>
              </a:rPr>
              <a:t>That</a:t>
            </a:r>
            <a:r>
              <a:rPr sz="2300" spc="-230" dirty="0">
                <a:latin typeface="Courier New"/>
                <a:cs typeface="Courier New"/>
              </a:rPr>
              <a:t> </a:t>
            </a:r>
            <a:r>
              <a:rPr sz="2300" dirty="0">
                <a:latin typeface="Courier New"/>
                <a:cs typeface="Courier New"/>
              </a:rPr>
              <a:t>I</a:t>
            </a:r>
            <a:r>
              <a:rPr sz="2300" spc="-230" dirty="0">
                <a:latin typeface="Courier New"/>
                <a:cs typeface="Courier New"/>
              </a:rPr>
              <a:t> </a:t>
            </a:r>
            <a:r>
              <a:rPr sz="2300" dirty="0">
                <a:latin typeface="Courier New"/>
                <a:cs typeface="Courier New"/>
              </a:rPr>
              <a:t>Enjoy</a:t>
            </a:r>
            <a:r>
              <a:rPr sz="2300" spc="-230" dirty="0">
                <a:latin typeface="Courier New"/>
                <a:cs typeface="Courier New"/>
              </a:rPr>
              <a:t> </a:t>
            </a:r>
            <a:r>
              <a:rPr sz="2300" spc="-23" dirty="0">
                <a:latin typeface="Courier New"/>
                <a:cs typeface="Courier New"/>
              </a:rPr>
              <a:t>Today </a:t>
            </a:r>
            <a:r>
              <a:rPr sz="2300" dirty="0">
                <a:latin typeface="Courier New"/>
                <a:cs typeface="Courier New"/>
              </a:rPr>
              <a:t>My</a:t>
            </a:r>
            <a:r>
              <a:rPr sz="2300" spc="-136" dirty="0">
                <a:latin typeface="Courier New"/>
                <a:cs typeface="Courier New"/>
              </a:rPr>
              <a:t> </a:t>
            </a:r>
            <a:r>
              <a:rPr sz="2300" spc="-7" dirty="0">
                <a:latin typeface="Courier New"/>
                <a:cs typeface="Courier New"/>
              </a:rPr>
              <a:t>family</a:t>
            </a:r>
            <a:endParaRPr sz="2300">
              <a:latin typeface="Courier New"/>
              <a:cs typeface="Courier New"/>
            </a:endParaRPr>
          </a:p>
          <a:p>
            <a:pPr marL="342070" marR="343340">
              <a:lnSpc>
                <a:spcPts val="2300"/>
              </a:lnSpc>
            </a:pPr>
            <a:r>
              <a:rPr sz="2300" spc="-23" dirty="0">
                <a:latin typeface="Courier New"/>
                <a:cs typeface="Courier New"/>
              </a:rPr>
              <a:t>Comfortable</a:t>
            </a:r>
            <a:r>
              <a:rPr sz="2300" spc="-267" dirty="0">
                <a:latin typeface="Courier New"/>
                <a:cs typeface="Courier New"/>
              </a:rPr>
              <a:t> </a:t>
            </a:r>
            <a:r>
              <a:rPr sz="2300" dirty="0">
                <a:latin typeface="Courier New"/>
                <a:cs typeface="Courier New"/>
              </a:rPr>
              <a:t>life</a:t>
            </a:r>
            <a:r>
              <a:rPr sz="2300" spc="-263" dirty="0">
                <a:latin typeface="Courier New"/>
                <a:cs typeface="Courier New"/>
              </a:rPr>
              <a:t> </a:t>
            </a:r>
            <a:r>
              <a:rPr sz="2300" spc="-23" dirty="0">
                <a:latin typeface="Courier New"/>
                <a:cs typeface="Courier New"/>
              </a:rPr>
              <a:t>style </a:t>
            </a:r>
            <a:r>
              <a:rPr sz="2300" spc="-20" dirty="0">
                <a:latin typeface="Courier New"/>
                <a:cs typeface="Courier New"/>
              </a:rPr>
              <a:t>Successful</a:t>
            </a:r>
            <a:r>
              <a:rPr sz="2300" spc="-310" dirty="0">
                <a:latin typeface="Courier New"/>
                <a:cs typeface="Courier New"/>
              </a:rPr>
              <a:t> </a:t>
            </a:r>
            <a:r>
              <a:rPr sz="2300" spc="-7" dirty="0">
                <a:latin typeface="Courier New"/>
                <a:cs typeface="Courier New"/>
              </a:rPr>
              <a:t>career</a:t>
            </a:r>
            <a:endParaRPr sz="2300">
              <a:latin typeface="Courier New"/>
              <a:cs typeface="Courier New"/>
            </a:endParaRPr>
          </a:p>
          <a:p>
            <a:pPr marL="342070" marR="3387">
              <a:lnSpc>
                <a:spcPts val="2300"/>
              </a:lnSpc>
            </a:pPr>
            <a:r>
              <a:rPr sz="2300" dirty="0">
                <a:latin typeface="Courier New"/>
                <a:cs typeface="Courier New"/>
              </a:rPr>
              <a:t>Being</a:t>
            </a:r>
            <a:r>
              <a:rPr sz="2300" spc="-227" dirty="0">
                <a:latin typeface="Courier New"/>
                <a:cs typeface="Courier New"/>
              </a:rPr>
              <a:t> </a:t>
            </a:r>
            <a:r>
              <a:rPr sz="2300" dirty="0">
                <a:latin typeface="Courier New"/>
                <a:cs typeface="Courier New"/>
              </a:rPr>
              <a:t>a</a:t>
            </a:r>
            <a:r>
              <a:rPr sz="2300" spc="-227" dirty="0">
                <a:latin typeface="Courier New"/>
                <a:cs typeface="Courier New"/>
              </a:rPr>
              <a:t> </a:t>
            </a:r>
            <a:r>
              <a:rPr sz="2300" spc="-13" dirty="0">
                <a:latin typeface="Courier New"/>
                <a:cs typeface="Courier New"/>
              </a:rPr>
              <a:t>Faithful</a:t>
            </a:r>
            <a:r>
              <a:rPr sz="2300" spc="-223" dirty="0">
                <a:latin typeface="Courier New"/>
                <a:cs typeface="Courier New"/>
              </a:rPr>
              <a:t> </a:t>
            </a:r>
            <a:r>
              <a:rPr sz="2300" spc="-30" dirty="0">
                <a:latin typeface="Courier New"/>
                <a:cs typeface="Courier New"/>
              </a:rPr>
              <a:t>Servant </a:t>
            </a:r>
            <a:r>
              <a:rPr sz="2300" spc="-13" dirty="0">
                <a:latin typeface="Courier New"/>
                <a:cs typeface="Courier New"/>
              </a:rPr>
              <a:t>Watching</a:t>
            </a:r>
            <a:r>
              <a:rPr sz="2300" spc="-310" dirty="0">
                <a:latin typeface="Courier New"/>
                <a:cs typeface="Courier New"/>
              </a:rPr>
              <a:t> </a:t>
            </a:r>
            <a:r>
              <a:rPr sz="2300" spc="-7" dirty="0">
                <a:latin typeface="Courier New"/>
                <a:cs typeface="Courier New"/>
              </a:rPr>
              <a:t>basketball </a:t>
            </a:r>
            <a:r>
              <a:rPr sz="2300" spc="-13" dirty="0">
                <a:latin typeface="Courier New"/>
                <a:cs typeface="Courier New"/>
              </a:rPr>
              <a:t>Watching</a:t>
            </a:r>
            <a:r>
              <a:rPr sz="2300" spc="-310" dirty="0">
                <a:latin typeface="Courier New"/>
                <a:cs typeface="Courier New"/>
              </a:rPr>
              <a:t> </a:t>
            </a:r>
            <a:r>
              <a:rPr sz="2300" spc="-7" dirty="0">
                <a:latin typeface="Courier New"/>
                <a:cs typeface="Courier New"/>
              </a:rPr>
              <a:t>television </a:t>
            </a:r>
            <a:r>
              <a:rPr sz="2300" dirty="0">
                <a:latin typeface="Courier New"/>
                <a:cs typeface="Courier New"/>
              </a:rPr>
              <a:t>Living</a:t>
            </a:r>
            <a:r>
              <a:rPr sz="2300" spc="-237" dirty="0">
                <a:latin typeface="Courier New"/>
                <a:cs typeface="Courier New"/>
              </a:rPr>
              <a:t> </a:t>
            </a:r>
            <a:r>
              <a:rPr sz="2300" dirty="0">
                <a:latin typeface="Courier New"/>
                <a:cs typeface="Courier New"/>
              </a:rPr>
              <a:t>my</a:t>
            </a:r>
            <a:r>
              <a:rPr sz="2300" spc="-230" dirty="0">
                <a:latin typeface="Courier New"/>
                <a:cs typeface="Courier New"/>
              </a:rPr>
              <a:t> </a:t>
            </a:r>
            <a:r>
              <a:rPr sz="2300" dirty="0">
                <a:latin typeface="Courier New"/>
                <a:cs typeface="Courier New"/>
              </a:rPr>
              <a:t>best</a:t>
            </a:r>
            <a:r>
              <a:rPr sz="2300" spc="-230" dirty="0">
                <a:latin typeface="Courier New"/>
                <a:cs typeface="Courier New"/>
              </a:rPr>
              <a:t> </a:t>
            </a:r>
            <a:r>
              <a:rPr sz="2300" spc="-13" dirty="0">
                <a:latin typeface="Courier New"/>
                <a:cs typeface="Courier New"/>
              </a:rPr>
              <a:t>life</a:t>
            </a:r>
            <a:endParaRPr sz="23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7854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441" y="1327688"/>
            <a:ext cx="8596668" cy="456683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9E2D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441" y="400670"/>
            <a:ext cx="9724813" cy="661848"/>
          </a:xfrm>
          <a:prstGeom prst="rect">
            <a:avLst/>
          </a:prstGeom>
        </p:spPr>
        <p:txBody>
          <a:bodyPr vert="horz" wrap="square" lIns="0" tIns="10160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0"/>
              </a:spcBef>
            </a:pPr>
            <a:r>
              <a:rPr sz="4234" b="1" dirty="0">
                <a:solidFill>
                  <a:srgbClr val="000000"/>
                </a:solidFill>
                <a:latin typeface="Courier New"/>
                <a:cs typeface="Courier New"/>
              </a:rPr>
              <a:t>What</a:t>
            </a:r>
            <a:r>
              <a:rPr sz="4234" b="1" spc="-38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4234" b="1" dirty="0">
                <a:solidFill>
                  <a:srgbClr val="000000"/>
                </a:solidFill>
                <a:latin typeface="Courier New"/>
                <a:cs typeface="Courier New"/>
              </a:rPr>
              <a:t>Would</a:t>
            </a:r>
            <a:r>
              <a:rPr sz="4234" b="1" spc="-38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4234" b="1" dirty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sz="4234" b="1" spc="-38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4234" b="1" dirty="0">
                <a:solidFill>
                  <a:srgbClr val="000000"/>
                </a:solidFill>
                <a:latin typeface="Courier New"/>
                <a:cs typeface="Courier New"/>
              </a:rPr>
              <a:t>Tell</a:t>
            </a:r>
            <a:r>
              <a:rPr sz="4234" b="1" spc="-38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4234" b="1" dirty="0">
                <a:solidFill>
                  <a:srgbClr val="000000"/>
                </a:solidFill>
                <a:latin typeface="Courier New"/>
                <a:cs typeface="Courier New"/>
              </a:rPr>
              <a:t>My</a:t>
            </a:r>
            <a:r>
              <a:rPr sz="4234" b="1" spc="-38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4234" b="1" dirty="0">
                <a:solidFill>
                  <a:srgbClr val="000000"/>
                </a:solidFill>
                <a:latin typeface="Courier New"/>
                <a:cs typeface="Courier New"/>
              </a:rPr>
              <a:t>Young</a:t>
            </a:r>
            <a:r>
              <a:rPr sz="4234" b="1" spc="-38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4234" b="1" spc="-13" dirty="0">
                <a:solidFill>
                  <a:srgbClr val="000000"/>
                </a:solidFill>
                <a:latin typeface="Courier New"/>
                <a:cs typeface="Courier New"/>
              </a:rPr>
              <a:t>Self</a:t>
            </a:r>
            <a:endParaRPr sz="4234" b="1" dirty="0">
              <a:latin typeface="Courier New"/>
              <a:cs typeface="Courier New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30C7E6E-4F80-D67A-A796-043558CC8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Be kind to others</a:t>
            </a:r>
          </a:p>
          <a:p>
            <a:r>
              <a:rPr lang="en-US" sz="3600" dirty="0"/>
              <a:t>Be respectful</a:t>
            </a:r>
          </a:p>
          <a:p>
            <a:r>
              <a:rPr lang="en-US" sz="3600" dirty="0"/>
              <a:t>Always be your best self</a:t>
            </a:r>
          </a:p>
          <a:p>
            <a:r>
              <a:rPr lang="en-US" sz="3600" dirty="0"/>
              <a:t>The sky is the limit</a:t>
            </a:r>
          </a:p>
          <a:p>
            <a:r>
              <a:rPr lang="en-US" sz="3600" dirty="0"/>
              <a:t>Surround yourself with people that have your best interest at heart</a:t>
            </a:r>
          </a:p>
        </p:txBody>
      </p:sp>
    </p:spTree>
    <p:extLst>
      <p:ext uri="{BB962C8B-B14F-4D97-AF65-F5344CB8AC3E}">
        <p14:creationId xmlns:p14="http://schemas.microsoft.com/office/powerpoint/2010/main" val="65960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0BAA9-C786-4CFE-99D3-6EFF1E6D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35E66-7299-931A-24D4-06BEC898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your identity map.</a:t>
            </a:r>
          </a:p>
          <a:p>
            <a:pPr lvl="1"/>
            <a:r>
              <a:rPr lang="en-US" dirty="0"/>
              <a:t>Write your name in the center of the paper and from there place your identities all around your name.  Be creative.  Feel free to draw, color, list, etc.</a:t>
            </a:r>
          </a:p>
          <a:p>
            <a:r>
              <a:rPr lang="en-US" dirty="0"/>
              <a:t>Write a letter to your future self.  </a:t>
            </a:r>
          </a:p>
          <a:p>
            <a:pPr lvl="1"/>
            <a:r>
              <a:rPr lang="en-US" dirty="0"/>
              <a:t>In the letter hold yourself accountable to goals and dreams by being specific with what you hope to be doing in a few months.  For example, you want to be able to run 3 miles instead of 1 mile; or you want to read 2 books or try 4 new healthy recipes.  In 3 months reread your letter to see if you accomplished your goal.</a:t>
            </a:r>
          </a:p>
        </p:txBody>
      </p:sp>
    </p:spTree>
    <p:extLst>
      <p:ext uri="{BB962C8B-B14F-4D97-AF65-F5344CB8AC3E}">
        <p14:creationId xmlns:p14="http://schemas.microsoft.com/office/powerpoint/2010/main" val="42221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230D-F471-7DE8-1723-3DF10E73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2A8B8-3730-1C29-D8F0-BFBA011EC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Congratulations to our new Officers</a:t>
            </a:r>
          </a:p>
          <a:p>
            <a:pPr lvl="1"/>
            <a:r>
              <a:rPr lang="en-US" dirty="0"/>
              <a:t>Eli Jackson, President – Senior, Avalon High School</a:t>
            </a:r>
          </a:p>
          <a:p>
            <a:pPr lvl="1"/>
            <a:r>
              <a:rPr lang="en-US" dirty="0"/>
              <a:t>Aaron Johnson Jr., 1</a:t>
            </a:r>
            <a:r>
              <a:rPr lang="en-US" baseline="30000" dirty="0"/>
              <a:t>st</a:t>
            </a:r>
            <a:r>
              <a:rPr lang="en-US" dirty="0"/>
              <a:t> Vice President – Junior, Gaithersburg High School</a:t>
            </a:r>
          </a:p>
          <a:p>
            <a:pPr lvl="1"/>
            <a:r>
              <a:rPr lang="en-US" dirty="0"/>
              <a:t>Kobina </a:t>
            </a:r>
            <a:r>
              <a:rPr lang="en-US" dirty="0" err="1"/>
              <a:t>Asafu-Adjaye</a:t>
            </a:r>
            <a:r>
              <a:rPr lang="en-US" dirty="0"/>
              <a:t>, Secretary – Senior, Richard Montgomery High School</a:t>
            </a:r>
          </a:p>
          <a:p>
            <a:pPr lvl="1"/>
            <a:endParaRPr lang="en-US" dirty="0"/>
          </a:p>
          <a:p>
            <a:pPr indent="-285750"/>
            <a:r>
              <a:rPr lang="en-US" dirty="0"/>
              <a:t>National Museum of African American History – Oct 16 – 8:30 am departure</a:t>
            </a:r>
          </a:p>
          <a:p>
            <a:pPr indent="-285750"/>
            <a:r>
              <a:rPr lang="en-US" dirty="0"/>
              <a:t>Game Changer Impact Conference for Males – Oct 22 – University at Shady Grove – 8:00 am – 12:30 pm</a:t>
            </a:r>
          </a:p>
          <a:p>
            <a:pPr indent="-285750"/>
            <a:r>
              <a:rPr lang="en-US" dirty="0"/>
              <a:t>ACT Test – Oct 22</a:t>
            </a:r>
          </a:p>
          <a:p>
            <a:pPr indent="-285750"/>
            <a:r>
              <a:rPr lang="en-US" dirty="0" err="1"/>
              <a:t>MuNu</a:t>
            </a:r>
            <a:r>
              <a:rPr lang="en-US" dirty="0"/>
              <a:t> Chapter of Omega Psi Phi Essay Due – Oct 21</a:t>
            </a:r>
          </a:p>
          <a:p>
            <a:pPr indent="-285750"/>
            <a:r>
              <a:rPr lang="en-US" dirty="0"/>
              <a:t>SAT Test – Nov 5</a:t>
            </a:r>
          </a:p>
          <a:p>
            <a:pPr indent="-285750"/>
            <a:r>
              <a:rPr lang="en-US" dirty="0"/>
              <a:t>HBCU College Fair – Nov 5 – Mt </a:t>
            </a:r>
            <a:r>
              <a:rPr lang="en-US"/>
              <a:t>Calvary Baptist Church – 10:00 am – 2:00 pm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1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A95D-DD20-D134-70DC-C3C9E7BC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0DD57-2B5D-F9AD-B6AF-C9DBF8484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Opening Devotion and Introductions-Youth Leadership (11:00-11:15)</a:t>
            </a:r>
          </a:p>
          <a:p>
            <a:r>
              <a:rPr lang="en-US" dirty="0"/>
              <a:t>This Book Is Anti-Racist (11:15-11:45)</a:t>
            </a:r>
          </a:p>
          <a:p>
            <a:pPr lvl="1"/>
            <a:r>
              <a:rPr lang="en-US" dirty="0"/>
              <a:t>Who Am I</a:t>
            </a:r>
          </a:p>
          <a:p>
            <a:pPr lvl="1"/>
            <a:r>
              <a:rPr lang="en-US" dirty="0"/>
              <a:t>Character Strong</a:t>
            </a:r>
          </a:p>
          <a:p>
            <a:pPr lvl="1"/>
            <a:r>
              <a:rPr lang="en-US" dirty="0"/>
              <a:t>Vision Board</a:t>
            </a:r>
          </a:p>
          <a:p>
            <a:r>
              <a:rPr lang="en-US" dirty="0"/>
              <a:t>Game (11:45-12:10)</a:t>
            </a:r>
          </a:p>
          <a:p>
            <a:r>
              <a:rPr lang="en-US" dirty="0"/>
              <a:t>MLK Day of Service Project (12:10-12:20)</a:t>
            </a:r>
          </a:p>
          <a:p>
            <a:r>
              <a:rPr lang="en-US" dirty="0"/>
              <a:t>Announcements and Closing (12:20-12:30)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lose-up of a ring&#10;&#10;Description automatically generated with low confidence">
            <a:extLst>
              <a:ext uri="{FF2B5EF4-FFF2-40B4-BE49-F238E27FC236}">
                <a16:creationId xmlns:a16="http://schemas.microsoft.com/office/drawing/2014/main" id="{F45EEAB5-5058-3071-6350-4B92A9DC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58" y="109483"/>
            <a:ext cx="2520283" cy="16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2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D6CE-59CD-57FA-B18C-08ECEEDA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Book Is Anti-Racist</a:t>
            </a:r>
          </a:p>
        </p:txBody>
      </p:sp>
      <p:pic>
        <p:nvPicPr>
          <p:cNvPr id="5" name="Content Placeholder 4" descr="A close-up of a ring&#10;&#10;Description automatically generated with low confidence">
            <a:extLst>
              <a:ext uri="{FF2B5EF4-FFF2-40B4-BE49-F238E27FC236}">
                <a16:creationId xmlns:a16="http://schemas.microsoft.com/office/drawing/2014/main" id="{89BF78CE-01A3-1A15-2ED4-396D7157B7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0" y="1851761"/>
            <a:ext cx="5181600" cy="338960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5C536-CCCF-7963-2107-3B3A66BE3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2872" y="2198319"/>
            <a:ext cx="5181600" cy="3043046"/>
          </a:xfrm>
        </p:spPr>
        <p:txBody>
          <a:bodyPr>
            <a:normAutofit/>
          </a:bodyPr>
          <a:lstStyle/>
          <a:p>
            <a:r>
              <a:rPr lang="en-US" dirty="0"/>
              <a:t>What does anti-racist mean?</a:t>
            </a:r>
          </a:p>
          <a:p>
            <a:r>
              <a:rPr lang="en-US" dirty="0"/>
              <a:t>Who am I?</a:t>
            </a:r>
          </a:p>
          <a:p>
            <a:r>
              <a:rPr lang="en-US" dirty="0"/>
              <a:t>Should you compromise who you are?</a:t>
            </a:r>
          </a:p>
          <a:p>
            <a:r>
              <a:rPr lang="en-US" dirty="0"/>
              <a:t>What are your identities?</a:t>
            </a:r>
          </a:p>
          <a:p>
            <a:r>
              <a:rPr lang="en-US" dirty="0"/>
              <a:t>What qualities do you have that make you a part of a group?</a:t>
            </a:r>
          </a:p>
        </p:txBody>
      </p:sp>
    </p:spTree>
    <p:extLst>
      <p:ext uri="{BB962C8B-B14F-4D97-AF65-F5344CB8AC3E}">
        <p14:creationId xmlns:p14="http://schemas.microsoft.com/office/powerpoint/2010/main" val="198947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5C6DFC-315B-165B-4D3C-EBD90696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20743-8178-EF16-B153-6D5190FFA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69"/>
            <a:ext cx="10515600" cy="4038128"/>
          </a:xfrm>
        </p:spPr>
        <p:txBody>
          <a:bodyPr>
            <a:normAutofit/>
          </a:bodyPr>
          <a:lstStyle/>
          <a:p>
            <a:r>
              <a:rPr lang="en-US" dirty="0"/>
              <a:t>Anti-racism is actively working against racism.</a:t>
            </a:r>
          </a:p>
          <a:p>
            <a:r>
              <a:rPr lang="en-US" dirty="0"/>
              <a:t>Racism is prejudice, discrimination, or antagonism directed against a person or people on the basis of their membership in a particular racial or ethnic group.</a:t>
            </a:r>
          </a:p>
          <a:p>
            <a:r>
              <a:rPr lang="en-US" dirty="0"/>
              <a:t>You are everything within you and everything around you. It creates your identity.</a:t>
            </a:r>
          </a:p>
          <a:p>
            <a:pPr lvl="1"/>
            <a:r>
              <a:rPr lang="en-US" dirty="0"/>
              <a:t>Character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Appearance</a:t>
            </a:r>
          </a:p>
          <a:p>
            <a:pPr lvl="1"/>
            <a:r>
              <a:rPr lang="en-US" dirty="0"/>
              <a:t>Etc.</a:t>
            </a:r>
          </a:p>
        </p:txBody>
      </p:sp>
      <p:pic>
        <p:nvPicPr>
          <p:cNvPr id="8" name="Picture 7" descr="A close-up of a ring&#10;&#10;Description automatically generated with low confidence">
            <a:extLst>
              <a:ext uri="{FF2B5EF4-FFF2-40B4-BE49-F238E27FC236}">
                <a16:creationId xmlns:a16="http://schemas.microsoft.com/office/drawing/2014/main" id="{F8E2031D-B13C-DE24-53F6-B369010AE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55" y="179380"/>
            <a:ext cx="2197926" cy="14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5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E8E9-ACD5-CED5-D2C7-2EB88076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Word for the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19F93-9994-26E7-93BB-1415DAA88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What does respect mean in your own words?</a:t>
            </a:r>
          </a:p>
        </p:txBody>
      </p:sp>
      <p:pic>
        <p:nvPicPr>
          <p:cNvPr id="4" name="Picture 3" descr="A close-up of a ring&#10;&#10;Description automatically generated with low confidence">
            <a:extLst>
              <a:ext uri="{FF2B5EF4-FFF2-40B4-BE49-F238E27FC236}">
                <a16:creationId xmlns:a16="http://schemas.microsoft.com/office/drawing/2014/main" id="{257CFFF3-C9EA-7D24-69A7-878CC22AD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55" y="179380"/>
            <a:ext cx="2197926" cy="1437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D57D07-DFDC-6EDE-FD17-D264478A47FF}"/>
              </a:ext>
            </a:extLst>
          </p:cNvPr>
          <p:cNvSpPr/>
          <p:nvPr/>
        </p:nvSpPr>
        <p:spPr>
          <a:xfrm>
            <a:off x="4028134" y="4052058"/>
            <a:ext cx="4135732" cy="1200329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Respect</a:t>
            </a:r>
          </a:p>
        </p:txBody>
      </p:sp>
    </p:spTree>
    <p:extLst>
      <p:ext uri="{BB962C8B-B14F-4D97-AF65-F5344CB8AC3E}">
        <p14:creationId xmlns:p14="http://schemas.microsoft.com/office/powerpoint/2010/main" val="47376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2E786D1-DD91-37F0-C923-53440552A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4" y="668041"/>
            <a:ext cx="9314481" cy="52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8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CE5B-3323-6747-E815-58C1FD3A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D96B-F6DC-543B-3AB3-CBC8C8E3A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The ability to put ourselves in the place of someone else while recognizing their point of view, experience and beliefs.</a:t>
            </a:r>
          </a:p>
        </p:txBody>
      </p:sp>
      <p:pic>
        <p:nvPicPr>
          <p:cNvPr id="4" name="Picture 3" descr="A close-up of a ring&#10;&#10;Description automatically generated with low confidence">
            <a:extLst>
              <a:ext uri="{FF2B5EF4-FFF2-40B4-BE49-F238E27FC236}">
                <a16:creationId xmlns:a16="http://schemas.microsoft.com/office/drawing/2014/main" id="{211B69AA-141E-3FA2-04ED-0AA8BF9AF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74" y="320357"/>
            <a:ext cx="2197926" cy="14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0818703-0E2C-467B-C833-80435B50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Sesame Place Racism</a:t>
            </a:r>
          </a:p>
        </p:txBody>
      </p:sp>
      <p:pic>
        <p:nvPicPr>
          <p:cNvPr id="2050" name="Picture 2" descr="Black family sues Sesame Place, alleging discrimination">
            <a:extLst>
              <a:ext uri="{FF2B5EF4-FFF2-40B4-BE49-F238E27FC236}">
                <a16:creationId xmlns:a16="http://schemas.microsoft.com/office/drawing/2014/main" id="{56861F39-B4B4-F4E7-E1CD-F9B6EB4B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72" y="1748177"/>
            <a:ext cx="4729082" cy="47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-up of a ring&#10;&#10;Description automatically generated with low confidence">
            <a:extLst>
              <a:ext uri="{FF2B5EF4-FFF2-40B4-BE49-F238E27FC236}">
                <a16:creationId xmlns:a16="http://schemas.microsoft.com/office/drawing/2014/main" id="{CD09BEBF-734B-0898-7BCE-7E7F34243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02" y="252889"/>
            <a:ext cx="2197926" cy="14377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C3BCEA-26A6-D791-9D99-8C188F909880}"/>
              </a:ext>
            </a:extLst>
          </p:cNvPr>
          <p:cNvSpPr txBox="1"/>
          <p:nvPr/>
        </p:nvSpPr>
        <p:spPr>
          <a:xfrm>
            <a:off x="272082" y="2299477"/>
            <a:ext cx="60033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$50 Million Class Action Lawsuit</a:t>
            </a:r>
          </a:p>
          <a:p>
            <a:r>
              <a:rPr lang="en-US" sz="3200" dirty="0"/>
              <a:t>filed by 89 families with 125</a:t>
            </a:r>
          </a:p>
          <a:p>
            <a:r>
              <a:rPr lang="en-US" sz="3200" dirty="0"/>
              <a:t>children involved.</a:t>
            </a:r>
          </a:p>
        </p:txBody>
      </p:sp>
    </p:spTree>
    <p:extLst>
      <p:ext uri="{BB962C8B-B14F-4D97-AF65-F5344CB8AC3E}">
        <p14:creationId xmlns:p14="http://schemas.microsoft.com/office/powerpoint/2010/main" val="417308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1" title="Family files $25 million class action lawsuit over discrimination at Sesame Place">
            <a:hlinkClick r:id="" action="ppaction://media"/>
            <a:extLst>
              <a:ext uri="{FF2B5EF4-FFF2-40B4-BE49-F238E27FC236}">
                <a16:creationId xmlns:a16="http://schemas.microsoft.com/office/drawing/2014/main" id="{2C8A9DB8-9561-FCC9-F365-DBECA0AF72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2285" y="470115"/>
            <a:ext cx="10003036" cy="56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1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398</TotalTime>
  <Words>647</Words>
  <Application>Microsoft Office PowerPoint</Application>
  <PresentationFormat>Widescreen</PresentationFormat>
  <Paragraphs>112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Courier New</vt:lpstr>
      <vt:lpstr>Trebuchet MS</vt:lpstr>
      <vt:lpstr>Wingdings 3</vt:lpstr>
      <vt:lpstr>Facet</vt:lpstr>
      <vt:lpstr>Unity Christian Fellowship, Inc</vt:lpstr>
      <vt:lpstr>Agenda</vt:lpstr>
      <vt:lpstr>This Book Is Anti-Racist</vt:lpstr>
      <vt:lpstr>Who Am I</vt:lpstr>
      <vt:lpstr>Character Word for the Month</vt:lpstr>
      <vt:lpstr>PowerPoint Presentation</vt:lpstr>
      <vt:lpstr>Perspective Taking</vt:lpstr>
      <vt:lpstr>Sesame Place Racism</vt:lpstr>
      <vt:lpstr>PowerPoint Presentation</vt:lpstr>
      <vt:lpstr>Who Am I</vt:lpstr>
      <vt:lpstr>PowerPoint Presentation</vt:lpstr>
      <vt:lpstr>PowerPoint Presentation</vt:lpstr>
      <vt:lpstr>PowerPoint Presentation</vt:lpstr>
      <vt:lpstr>PowerPoint Presentation</vt:lpstr>
      <vt:lpstr>What Would I Tell My Young Self</vt:lpstr>
      <vt:lpstr>Assignment</vt:lpstr>
      <vt:lpstr>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 Christian Fellowship, Inc</dc:title>
  <dc:creator>Mona Williams</dc:creator>
  <cp:lastModifiedBy>Mona Williams</cp:lastModifiedBy>
  <cp:revision>1</cp:revision>
  <dcterms:created xsi:type="dcterms:W3CDTF">2022-10-12T21:27:54Z</dcterms:created>
  <dcterms:modified xsi:type="dcterms:W3CDTF">2022-12-02T18:37:10Z</dcterms:modified>
</cp:coreProperties>
</file>